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76" r:id="rId4"/>
    <p:sldId id="263" r:id="rId5"/>
    <p:sldId id="264" r:id="rId6"/>
    <p:sldId id="265" r:id="rId7"/>
    <p:sldId id="266" r:id="rId8"/>
    <p:sldId id="282" r:id="rId9"/>
    <p:sldId id="280" r:id="rId10"/>
    <p:sldId id="283" r:id="rId11"/>
    <p:sldId id="270" r:id="rId12"/>
    <p:sldId id="271" r:id="rId13"/>
    <p:sldId id="274" r:id="rId14"/>
    <p:sldId id="275" r:id="rId15"/>
    <p:sldId id="285" r:id="rId16"/>
    <p:sldId id="28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86E38-774E-4E22-A541-D1F564185F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0F2369-E4E7-4182-9F93-57C5D4809F48}">
      <dgm:prSet phldrT="[Text]"/>
      <dgm:spPr/>
      <dgm:t>
        <a:bodyPr/>
        <a:lstStyle/>
        <a:p>
          <a:r>
            <a:rPr lang="en-GB" dirty="0"/>
            <a:t>Day 1</a:t>
          </a:r>
        </a:p>
      </dgm:t>
    </dgm:pt>
    <dgm:pt modelId="{95C0E36D-6486-466C-ADB7-78280398E6E1}" type="parTrans" cxnId="{7EDEA146-D1EC-4BF7-809E-99E2706D1EF4}">
      <dgm:prSet/>
      <dgm:spPr/>
      <dgm:t>
        <a:bodyPr/>
        <a:lstStyle/>
        <a:p>
          <a:endParaRPr lang="en-GB"/>
        </a:p>
      </dgm:t>
    </dgm:pt>
    <dgm:pt modelId="{3890D43E-B64E-440E-BFC9-8E2004AD6DFB}" type="sibTrans" cxnId="{7EDEA146-D1EC-4BF7-809E-99E2706D1EF4}">
      <dgm:prSet/>
      <dgm:spPr/>
      <dgm:t>
        <a:bodyPr/>
        <a:lstStyle/>
        <a:p>
          <a:endParaRPr lang="en-GB"/>
        </a:p>
      </dgm:t>
    </dgm:pt>
    <dgm:pt modelId="{37CFDE40-54BC-4D9D-BB6C-55E158B8BD78}">
      <dgm:prSet phldrT="[Text]"/>
      <dgm:spPr/>
      <dgm:t>
        <a:bodyPr/>
        <a:lstStyle/>
        <a:p>
          <a:r>
            <a:rPr lang="en-GB" dirty="0"/>
            <a:t>0600hrs Flight from Stansted (Meet at Old Red lion 0200hrs)</a:t>
          </a:r>
        </a:p>
      </dgm:t>
    </dgm:pt>
    <dgm:pt modelId="{41C59613-9F81-43A9-B2D6-2EEA301B1664}" type="parTrans" cxnId="{5779D706-7F46-4965-A174-AD78B614BD83}">
      <dgm:prSet/>
      <dgm:spPr/>
      <dgm:t>
        <a:bodyPr/>
        <a:lstStyle/>
        <a:p>
          <a:endParaRPr lang="en-GB"/>
        </a:p>
      </dgm:t>
    </dgm:pt>
    <dgm:pt modelId="{FA13D8EF-5C86-4F32-9E22-CE72038B8B66}" type="sibTrans" cxnId="{5779D706-7F46-4965-A174-AD78B614BD83}">
      <dgm:prSet/>
      <dgm:spPr/>
      <dgm:t>
        <a:bodyPr/>
        <a:lstStyle/>
        <a:p>
          <a:endParaRPr lang="en-GB"/>
        </a:p>
      </dgm:t>
    </dgm:pt>
    <dgm:pt modelId="{A80EA4BC-30D6-45BC-93C1-60E14835B21F}">
      <dgm:prSet phldrT="[Text]"/>
      <dgm:spPr/>
      <dgm:t>
        <a:bodyPr/>
        <a:lstStyle/>
        <a:p>
          <a:r>
            <a:rPr lang="en-GB" dirty="0"/>
            <a:t>Mozzarella farm, demo and lunch</a:t>
          </a:r>
        </a:p>
      </dgm:t>
    </dgm:pt>
    <dgm:pt modelId="{C8564754-7A87-4015-A44F-928ECDB2B559}" type="parTrans" cxnId="{9BF152D8-26A0-4221-B943-618909DA777F}">
      <dgm:prSet/>
      <dgm:spPr/>
      <dgm:t>
        <a:bodyPr/>
        <a:lstStyle/>
        <a:p>
          <a:endParaRPr lang="en-GB"/>
        </a:p>
      </dgm:t>
    </dgm:pt>
    <dgm:pt modelId="{B87B421F-54BB-4F19-89CE-23572138F218}" type="sibTrans" cxnId="{9BF152D8-26A0-4221-B943-618909DA777F}">
      <dgm:prSet/>
      <dgm:spPr/>
      <dgm:t>
        <a:bodyPr/>
        <a:lstStyle/>
        <a:p>
          <a:endParaRPr lang="en-GB"/>
        </a:p>
      </dgm:t>
    </dgm:pt>
    <dgm:pt modelId="{2034B8C0-9F99-40AE-9AD7-9CCD093E2782}">
      <dgm:prSet phldrT="[Text]"/>
      <dgm:spPr/>
      <dgm:t>
        <a:bodyPr/>
        <a:lstStyle/>
        <a:p>
          <a:r>
            <a:rPr lang="en-GB" dirty="0"/>
            <a:t>Day 2</a:t>
          </a:r>
        </a:p>
      </dgm:t>
    </dgm:pt>
    <dgm:pt modelId="{7D4E5443-CDB4-4494-A9C0-67B875819C6B}" type="parTrans" cxnId="{E328D273-9DEC-4FBC-9557-6F9AE6482AB2}">
      <dgm:prSet/>
      <dgm:spPr/>
      <dgm:t>
        <a:bodyPr/>
        <a:lstStyle/>
        <a:p>
          <a:endParaRPr lang="en-GB"/>
        </a:p>
      </dgm:t>
    </dgm:pt>
    <dgm:pt modelId="{6CCDEA1C-AA36-4C54-BBC1-233FE20B652A}" type="sibTrans" cxnId="{E328D273-9DEC-4FBC-9557-6F9AE6482AB2}">
      <dgm:prSet/>
      <dgm:spPr/>
      <dgm:t>
        <a:bodyPr/>
        <a:lstStyle/>
        <a:p>
          <a:endParaRPr lang="en-GB"/>
        </a:p>
      </dgm:t>
    </dgm:pt>
    <dgm:pt modelId="{2370499D-58C1-4CD3-B3BE-04E63905202E}">
      <dgm:prSet phldrT="[Text]"/>
      <dgm:spPr/>
      <dgm:t>
        <a:bodyPr/>
        <a:lstStyle/>
        <a:p>
          <a:r>
            <a:rPr lang="en-GB" dirty="0"/>
            <a:t>Breakfast at accommodation</a:t>
          </a:r>
        </a:p>
      </dgm:t>
    </dgm:pt>
    <dgm:pt modelId="{80C29E8C-8D71-4A99-A53B-5B0B334367E4}" type="parTrans" cxnId="{2CF91BF2-CB19-4C74-958C-FBDC0F815FB9}">
      <dgm:prSet/>
      <dgm:spPr/>
      <dgm:t>
        <a:bodyPr/>
        <a:lstStyle/>
        <a:p>
          <a:endParaRPr lang="en-GB"/>
        </a:p>
      </dgm:t>
    </dgm:pt>
    <dgm:pt modelId="{F99750DD-F66A-4EF2-AD3C-64FBC2F73AE9}" type="sibTrans" cxnId="{2CF91BF2-CB19-4C74-958C-FBDC0F815FB9}">
      <dgm:prSet/>
      <dgm:spPr/>
      <dgm:t>
        <a:bodyPr/>
        <a:lstStyle/>
        <a:p>
          <a:endParaRPr lang="en-GB"/>
        </a:p>
      </dgm:t>
    </dgm:pt>
    <dgm:pt modelId="{CD0FB8CB-E749-49E0-B5F6-8369FA7727E2}">
      <dgm:prSet phldrT="[Text]"/>
      <dgm:spPr/>
      <dgm:t>
        <a:bodyPr/>
        <a:lstStyle/>
        <a:p>
          <a:r>
            <a:rPr lang="en-GB" dirty="0"/>
            <a:t>Pompei </a:t>
          </a:r>
        </a:p>
      </dgm:t>
    </dgm:pt>
    <dgm:pt modelId="{F22C7E9E-9435-4E35-898F-A7272C61DB63}" type="parTrans" cxnId="{8DD9039B-5487-43E3-9873-8BF15452A90F}">
      <dgm:prSet/>
      <dgm:spPr/>
      <dgm:t>
        <a:bodyPr/>
        <a:lstStyle/>
        <a:p>
          <a:endParaRPr lang="en-GB"/>
        </a:p>
      </dgm:t>
    </dgm:pt>
    <dgm:pt modelId="{6B16B5CE-EE43-4693-A541-9E16DACCDAA5}" type="sibTrans" cxnId="{8DD9039B-5487-43E3-9873-8BF15452A90F}">
      <dgm:prSet/>
      <dgm:spPr/>
      <dgm:t>
        <a:bodyPr/>
        <a:lstStyle/>
        <a:p>
          <a:endParaRPr lang="en-GB"/>
        </a:p>
      </dgm:t>
    </dgm:pt>
    <dgm:pt modelId="{8777B6F8-1826-4AFF-97BB-340B9B734F17}">
      <dgm:prSet phldrT="[Text]"/>
      <dgm:spPr/>
      <dgm:t>
        <a:bodyPr/>
        <a:lstStyle/>
        <a:p>
          <a:r>
            <a:rPr lang="en-GB" dirty="0"/>
            <a:t>Day 3</a:t>
          </a:r>
        </a:p>
      </dgm:t>
    </dgm:pt>
    <dgm:pt modelId="{439ED473-818E-40BB-B209-EFE81EC0B3A1}" type="parTrans" cxnId="{2F2A222F-2B30-4187-8765-A7C3A83CB5BB}">
      <dgm:prSet/>
      <dgm:spPr/>
      <dgm:t>
        <a:bodyPr/>
        <a:lstStyle/>
        <a:p>
          <a:endParaRPr lang="en-GB"/>
        </a:p>
      </dgm:t>
    </dgm:pt>
    <dgm:pt modelId="{8F1B5693-282A-45E2-9A74-7B88DB016CD9}" type="sibTrans" cxnId="{2F2A222F-2B30-4187-8765-A7C3A83CB5BB}">
      <dgm:prSet/>
      <dgm:spPr/>
      <dgm:t>
        <a:bodyPr/>
        <a:lstStyle/>
        <a:p>
          <a:endParaRPr lang="en-GB"/>
        </a:p>
      </dgm:t>
    </dgm:pt>
    <dgm:pt modelId="{F075EADF-8315-4CC8-A2EF-89E560E5E31B}">
      <dgm:prSet phldrT="[Text]"/>
      <dgm:spPr/>
      <dgm:t>
        <a:bodyPr/>
        <a:lstStyle/>
        <a:p>
          <a:r>
            <a:rPr lang="en-GB" dirty="0"/>
            <a:t>Breakfast at accommodation</a:t>
          </a:r>
        </a:p>
      </dgm:t>
    </dgm:pt>
    <dgm:pt modelId="{11C4A29D-8782-43F3-B1AA-6FACD05C765C}" type="parTrans" cxnId="{C0960C48-03E7-4F76-9481-319615DB272D}">
      <dgm:prSet/>
      <dgm:spPr/>
      <dgm:t>
        <a:bodyPr/>
        <a:lstStyle/>
        <a:p>
          <a:endParaRPr lang="en-GB"/>
        </a:p>
      </dgm:t>
    </dgm:pt>
    <dgm:pt modelId="{517FA846-68BB-4929-B9E2-02851671DC15}" type="sibTrans" cxnId="{C0960C48-03E7-4F76-9481-319615DB272D}">
      <dgm:prSet/>
      <dgm:spPr/>
      <dgm:t>
        <a:bodyPr/>
        <a:lstStyle/>
        <a:p>
          <a:endParaRPr lang="en-GB"/>
        </a:p>
      </dgm:t>
    </dgm:pt>
    <dgm:pt modelId="{636C2457-A57B-4CD5-9DEF-3D47DB30AF98}">
      <dgm:prSet phldrT="[Text]"/>
      <dgm:spPr/>
      <dgm:t>
        <a:bodyPr/>
        <a:lstStyle/>
        <a:p>
          <a:r>
            <a:rPr lang="en-GB" dirty="0"/>
            <a:t>Olive oil demonstration</a:t>
          </a:r>
        </a:p>
      </dgm:t>
    </dgm:pt>
    <dgm:pt modelId="{BC5456A9-184A-4A5B-8B5C-F25765D322F8}" type="parTrans" cxnId="{24BE54F3-0444-4EF7-B2AC-0A2F420668AF}">
      <dgm:prSet/>
      <dgm:spPr/>
      <dgm:t>
        <a:bodyPr/>
        <a:lstStyle/>
        <a:p>
          <a:endParaRPr lang="en-GB"/>
        </a:p>
      </dgm:t>
    </dgm:pt>
    <dgm:pt modelId="{4AEE3BF5-7514-4EAA-9BF7-8F6D3A9523C0}" type="sibTrans" cxnId="{24BE54F3-0444-4EF7-B2AC-0A2F420668AF}">
      <dgm:prSet/>
      <dgm:spPr/>
      <dgm:t>
        <a:bodyPr/>
        <a:lstStyle/>
        <a:p>
          <a:endParaRPr lang="en-GB"/>
        </a:p>
      </dgm:t>
    </dgm:pt>
    <dgm:pt modelId="{A3FAF559-AC3F-4C2C-851A-A56DFFE870A7}">
      <dgm:prSet phldrT="[Text]"/>
      <dgm:spPr/>
      <dgm:t>
        <a:bodyPr/>
        <a:lstStyle/>
        <a:p>
          <a:r>
            <a:rPr lang="en-GB" dirty="0"/>
            <a:t>Day 4</a:t>
          </a:r>
        </a:p>
      </dgm:t>
    </dgm:pt>
    <dgm:pt modelId="{21F0059C-85F5-4B1A-8C0F-DDE03D9182C3}" type="parTrans" cxnId="{1CF91542-1C31-4B6D-97DE-D4F94E82A972}">
      <dgm:prSet/>
      <dgm:spPr/>
      <dgm:t>
        <a:bodyPr/>
        <a:lstStyle/>
        <a:p>
          <a:endParaRPr lang="en-GB"/>
        </a:p>
      </dgm:t>
    </dgm:pt>
    <dgm:pt modelId="{F8BBD643-ADA0-49DC-9767-B0C585F500B9}" type="sibTrans" cxnId="{1CF91542-1C31-4B6D-97DE-D4F94E82A972}">
      <dgm:prSet/>
      <dgm:spPr/>
      <dgm:t>
        <a:bodyPr/>
        <a:lstStyle/>
        <a:p>
          <a:endParaRPr lang="en-GB"/>
        </a:p>
      </dgm:t>
    </dgm:pt>
    <dgm:pt modelId="{AA9FA309-9420-48EB-BEE4-E5CA81393EBA}">
      <dgm:prSet phldrT="[Text]"/>
      <dgm:spPr/>
      <dgm:t>
        <a:bodyPr/>
        <a:lstStyle/>
        <a:p>
          <a:r>
            <a:rPr lang="en-GB" dirty="0"/>
            <a:t>Accommodation and dinner</a:t>
          </a:r>
        </a:p>
      </dgm:t>
    </dgm:pt>
    <dgm:pt modelId="{AF012908-CFB3-4B4C-94BB-2820717A12CB}" type="parTrans" cxnId="{53AA039E-DBA3-4B91-8379-6C7CBF5C99FB}">
      <dgm:prSet/>
      <dgm:spPr/>
      <dgm:t>
        <a:bodyPr/>
        <a:lstStyle/>
        <a:p>
          <a:endParaRPr lang="en-GB"/>
        </a:p>
      </dgm:t>
    </dgm:pt>
    <dgm:pt modelId="{EA501278-8E13-4E20-BD9F-84360142E5E7}" type="sibTrans" cxnId="{53AA039E-DBA3-4B91-8379-6C7CBF5C99FB}">
      <dgm:prSet/>
      <dgm:spPr/>
      <dgm:t>
        <a:bodyPr/>
        <a:lstStyle/>
        <a:p>
          <a:endParaRPr lang="en-GB"/>
        </a:p>
      </dgm:t>
    </dgm:pt>
    <dgm:pt modelId="{7F93EA4B-D7DD-44AF-A305-B8BC558E1F81}">
      <dgm:prSet phldrT="[Text]"/>
      <dgm:spPr/>
      <dgm:t>
        <a:bodyPr/>
        <a:lstStyle/>
        <a:p>
          <a:r>
            <a:rPr lang="en-GB" dirty="0"/>
            <a:t>Gnocchi and </a:t>
          </a:r>
          <a:r>
            <a:rPr lang="en-GB" dirty="0" err="1"/>
            <a:t>Struffoli</a:t>
          </a:r>
          <a:r>
            <a:rPr lang="en-GB" dirty="0"/>
            <a:t> cookery class</a:t>
          </a:r>
        </a:p>
      </dgm:t>
    </dgm:pt>
    <dgm:pt modelId="{4B1D9801-A260-4B51-B815-AA0E7F8D78F3}" type="parTrans" cxnId="{934908FC-19C3-4FB9-9277-640B02577CCC}">
      <dgm:prSet/>
      <dgm:spPr/>
      <dgm:t>
        <a:bodyPr/>
        <a:lstStyle/>
        <a:p>
          <a:endParaRPr lang="en-GB"/>
        </a:p>
      </dgm:t>
    </dgm:pt>
    <dgm:pt modelId="{F35EE2F5-6F15-41C3-B41A-EBBCD4D269E0}" type="sibTrans" cxnId="{934908FC-19C3-4FB9-9277-640B02577CCC}">
      <dgm:prSet/>
      <dgm:spPr/>
      <dgm:t>
        <a:bodyPr/>
        <a:lstStyle/>
        <a:p>
          <a:endParaRPr lang="en-GB"/>
        </a:p>
      </dgm:t>
    </dgm:pt>
    <dgm:pt modelId="{0353082F-B61F-435C-8A34-2C5B0ACACDC6}">
      <dgm:prSet phldrT="[Text]"/>
      <dgm:spPr/>
      <dgm:t>
        <a:bodyPr/>
        <a:lstStyle/>
        <a:p>
          <a:r>
            <a:rPr lang="en-GB" dirty="0"/>
            <a:t>Dinner at accommodation</a:t>
          </a:r>
        </a:p>
      </dgm:t>
    </dgm:pt>
    <dgm:pt modelId="{252124A8-BBE6-43E2-8ACD-8D37BC1618FA}" type="parTrans" cxnId="{912992FC-1664-4109-9790-8DFC54E23DB9}">
      <dgm:prSet/>
      <dgm:spPr/>
      <dgm:t>
        <a:bodyPr/>
        <a:lstStyle/>
        <a:p>
          <a:endParaRPr lang="en-GB"/>
        </a:p>
      </dgm:t>
    </dgm:pt>
    <dgm:pt modelId="{EE1DF7D8-F072-4FCB-AEE3-6BEC038E04FC}" type="sibTrans" cxnId="{912992FC-1664-4109-9790-8DFC54E23DB9}">
      <dgm:prSet/>
      <dgm:spPr/>
      <dgm:t>
        <a:bodyPr/>
        <a:lstStyle/>
        <a:p>
          <a:endParaRPr lang="en-GB"/>
        </a:p>
      </dgm:t>
    </dgm:pt>
    <dgm:pt modelId="{1EF3BA5C-9125-448B-B262-F543E3B6BDC5}">
      <dgm:prSet phldrT="[Text]"/>
      <dgm:spPr/>
      <dgm:t>
        <a:bodyPr/>
        <a:lstStyle/>
        <a:p>
          <a:r>
            <a:rPr lang="en-GB" dirty="0"/>
            <a:t>Free Time  </a:t>
          </a:r>
        </a:p>
      </dgm:t>
    </dgm:pt>
    <dgm:pt modelId="{402AC7D9-4777-4A34-9E1F-75CC79AC4F6B}" type="parTrans" cxnId="{1F3104A8-ABF7-4E49-965C-1613A356662A}">
      <dgm:prSet/>
      <dgm:spPr/>
      <dgm:t>
        <a:bodyPr/>
        <a:lstStyle/>
        <a:p>
          <a:endParaRPr lang="en-GB"/>
        </a:p>
      </dgm:t>
    </dgm:pt>
    <dgm:pt modelId="{57B69DEA-318A-44D8-A2A9-92752457F883}" type="sibTrans" cxnId="{1F3104A8-ABF7-4E49-965C-1613A356662A}">
      <dgm:prSet/>
      <dgm:spPr/>
      <dgm:t>
        <a:bodyPr/>
        <a:lstStyle/>
        <a:p>
          <a:endParaRPr lang="en-GB"/>
        </a:p>
      </dgm:t>
    </dgm:pt>
    <dgm:pt modelId="{960A9A44-93C2-4DAB-ABF7-602E351771D2}">
      <dgm:prSet phldrT="[Text]"/>
      <dgm:spPr/>
      <dgm:t>
        <a:bodyPr/>
        <a:lstStyle/>
        <a:p>
          <a:r>
            <a:rPr lang="en-GB" dirty="0"/>
            <a:t>Restaurant for pizza making and dinner</a:t>
          </a:r>
        </a:p>
      </dgm:t>
    </dgm:pt>
    <dgm:pt modelId="{E04B023F-D6A2-4C17-901D-D518E85008BD}" type="parTrans" cxnId="{DF080C78-8B3B-4FAB-A2FF-43347DB41C07}">
      <dgm:prSet/>
      <dgm:spPr/>
      <dgm:t>
        <a:bodyPr/>
        <a:lstStyle/>
        <a:p>
          <a:endParaRPr lang="en-GB"/>
        </a:p>
      </dgm:t>
    </dgm:pt>
    <dgm:pt modelId="{791F1D92-BCA4-42B4-B3D1-2B8C05E88BAD}" type="sibTrans" cxnId="{DF080C78-8B3B-4FAB-A2FF-43347DB41C07}">
      <dgm:prSet/>
      <dgm:spPr/>
      <dgm:t>
        <a:bodyPr/>
        <a:lstStyle/>
        <a:p>
          <a:endParaRPr lang="en-GB"/>
        </a:p>
      </dgm:t>
    </dgm:pt>
    <dgm:pt modelId="{A32D245A-B869-4BFE-9B28-2CA84F65A3F7}">
      <dgm:prSet/>
      <dgm:spPr/>
      <dgm:t>
        <a:bodyPr/>
        <a:lstStyle/>
        <a:p>
          <a:r>
            <a:rPr lang="en-GB" dirty="0"/>
            <a:t>Breakfast at accommodation </a:t>
          </a:r>
        </a:p>
      </dgm:t>
    </dgm:pt>
    <dgm:pt modelId="{AA76AD8E-1A8B-48A8-9ED6-58FAFDC6FFBC}" type="parTrans" cxnId="{3D790827-311F-4014-856B-E10CE314B64E}">
      <dgm:prSet/>
      <dgm:spPr/>
      <dgm:t>
        <a:bodyPr/>
        <a:lstStyle/>
        <a:p>
          <a:endParaRPr lang="en-GB"/>
        </a:p>
      </dgm:t>
    </dgm:pt>
    <dgm:pt modelId="{E3449211-32B6-4C62-89FF-2BA6E14920DE}" type="sibTrans" cxnId="{3D790827-311F-4014-856B-E10CE314B64E}">
      <dgm:prSet/>
      <dgm:spPr/>
      <dgm:t>
        <a:bodyPr/>
        <a:lstStyle/>
        <a:p>
          <a:endParaRPr lang="en-GB"/>
        </a:p>
      </dgm:t>
    </dgm:pt>
    <dgm:pt modelId="{E48B9DAB-23F2-4684-8EAD-122BBFC2A50F}">
      <dgm:prSet/>
      <dgm:spPr/>
      <dgm:t>
        <a:bodyPr/>
        <a:lstStyle/>
        <a:p>
          <a:r>
            <a:rPr lang="en-GB" dirty="0"/>
            <a:t>Flight back to Luton 12.25</a:t>
          </a:r>
        </a:p>
      </dgm:t>
    </dgm:pt>
    <dgm:pt modelId="{F37C5008-0098-4E7E-9869-2EBAA8E76E2D}" type="parTrans" cxnId="{F87813A3-9BC6-4B24-B4FC-0611EB8B7FEC}">
      <dgm:prSet/>
      <dgm:spPr/>
      <dgm:t>
        <a:bodyPr/>
        <a:lstStyle/>
        <a:p>
          <a:endParaRPr lang="en-GB"/>
        </a:p>
      </dgm:t>
    </dgm:pt>
    <dgm:pt modelId="{D8AE9370-9F3F-4910-994E-B1F893513515}" type="sibTrans" cxnId="{F87813A3-9BC6-4B24-B4FC-0611EB8B7FEC}">
      <dgm:prSet/>
      <dgm:spPr/>
      <dgm:t>
        <a:bodyPr/>
        <a:lstStyle/>
        <a:p>
          <a:endParaRPr lang="en-GB"/>
        </a:p>
      </dgm:t>
    </dgm:pt>
    <dgm:pt modelId="{B29D2654-A49F-419C-A9EB-A5EC1354C271}" type="pres">
      <dgm:prSet presAssocID="{AE286E38-774E-4E22-A541-D1F564185F1B}" presName="linearFlow" presStyleCnt="0">
        <dgm:presLayoutVars>
          <dgm:dir/>
          <dgm:animLvl val="lvl"/>
          <dgm:resizeHandles val="exact"/>
        </dgm:presLayoutVars>
      </dgm:prSet>
      <dgm:spPr/>
    </dgm:pt>
    <dgm:pt modelId="{D89B676A-3750-4808-9F4D-D2F6B4B7661B}" type="pres">
      <dgm:prSet presAssocID="{080F2369-E4E7-4182-9F93-57C5D4809F48}" presName="composite" presStyleCnt="0"/>
      <dgm:spPr/>
    </dgm:pt>
    <dgm:pt modelId="{5C7EE2F6-000F-449B-A250-F7FC7E831D6E}" type="pres">
      <dgm:prSet presAssocID="{080F2369-E4E7-4182-9F93-57C5D4809F4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F4F06FB-18D5-4ECD-A420-0499623A3FAC}" type="pres">
      <dgm:prSet presAssocID="{080F2369-E4E7-4182-9F93-57C5D4809F48}" presName="descendantText" presStyleLbl="alignAcc1" presStyleIdx="0" presStyleCnt="4" custLinFactNeighborX="0" custLinFactNeighborY="-82">
        <dgm:presLayoutVars>
          <dgm:bulletEnabled val="1"/>
        </dgm:presLayoutVars>
      </dgm:prSet>
      <dgm:spPr/>
    </dgm:pt>
    <dgm:pt modelId="{401FEAFA-3BA2-442C-867C-F9844C046667}" type="pres">
      <dgm:prSet presAssocID="{3890D43E-B64E-440E-BFC9-8E2004AD6DFB}" presName="sp" presStyleCnt="0"/>
      <dgm:spPr/>
    </dgm:pt>
    <dgm:pt modelId="{E4ABACF9-A9E4-4387-A244-52D11DE63305}" type="pres">
      <dgm:prSet presAssocID="{2034B8C0-9F99-40AE-9AD7-9CCD093E2782}" presName="composite" presStyleCnt="0"/>
      <dgm:spPr/>
    </dgm:pt>
    <dgm:pt modelId="{A60D88D3-5693-49DD-98F9-F4138BC773ED}" type="pres">
      <dgm:prSet presAssocID="{2034B8C0-9F99-40AE-9AD7-9CCD093E278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6BD0297-6AEB-4697-89D1-D24660D17B49}" type="pres">
      <dgm:prSet presAssocID="{2034B8C0-9F99-40AE-9AD7-9CCD093E2782}" presName="descendantText" presStyleLbl="alignAcc1" presStyleIdx="1" presStyleCnt="4">
        <dgm:presLayoutVars>
          <dgm:bulletEnabled val="1"/>
        </dgm:presLayoutVars>
      </dgm:prSet>
      <dgm:spPr/>
    </dgm:pt>
    <dgm:pt modelId="{C02B4849-2B62-4C7B-93E0-CB61C1BD7B90}" type="pres">
      <dgm:prSet presAssocID="{6CCDEA1C-AA36-4C54-BBC1-233FE20B652A}" presName="sp" presStyleCnt="0"/>
      <dgm:spPr/>
    </dgm:pt>
    <dgm:pt modelId="{9A1827B6-5539-4986-AA14-366E9DC2871C}" type="pres">
      <dgm:prSet presAssocID="{8777B6F8-1826-4AFF-97BB-340B9B734F17}" presName="composite" presStyleCnt="0"/>
      <dgm:spPr/>
    </dgm:pt>
    <dgm:pt modelId="{0C436891-4E52-4BB1-B140-E285252D84F7}" type="pres">
      <dgm:prSet presAssocID="{8777B6F8-1826-4AFF-97BB-340B9B734F1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66E6D94-5F33-4A00-8C3E-458BD1381B9B}" type="pres">
      <dgm:prSet presAssocID="{8777B6F8-1826-4AFF-97BB-340B9B734F17}" presName="descendantText" presStyleLbl="alignAcc1" presStyleIdx="2" presStyleCnt="4">
        <dgm:presLayoutVars>
          <dgm:bulletEnabled val="1"/>
        </dgm:presLayoutVars>
      </dgm:prSet>
      <dgm:spPr/>
    </dgm:pt>
    <dgm:pt modelId="{A4DD6481-8CFB-45B3-A530-867C19928EFC}" type="pres">
      <dgm:prSet presAssocID="{8F1B5693-282A-45E2-9A74-7B88DB016CD9}" presName="sp" presStyleCnt="0"/>
      <dgm:spPr/>
    </dgm:pt>
    <dgm:pt modelId="{8C5D4177-14F0-446B-AAEC-C364BF08C00D}" type="pres">
      <dgm:prSet presAssocID="{A3FAF559-AC3F-4C2C-851A-A56DFFE870A7}" presName="composite" presStyleCnt="0"/>
      <dgm:spPr/>
    </dgm:pt>
    <dgm:pt modelId="{D4F8D0D9-6002-44B5-9BCE-9696DA2B4E08}" type="pres">
      <dgm:prSet presAssocID="{A3FAF559-AC3F-4C2C-851A-A56DFFE870A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E26EE77-9434-46BE-9905-E2F549C41E19}" type="pres">
      <dgm:prSet presAssocID="{A3FAF559-AC3F-4C2C-851A-A56DFFE870A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779D706-7F46-4965-A174-AD78B614BD83}" srcId="{080F2369-E4E7-4182-9F93-57C5D4809F48}" destId="{37CFDE40-54BC-4D9D-BB6C-55E158B8BD78}" srcOrd="0" destOrd="0" parTransId="{41C59613-9F81-43A9-B2D6-2EEA301B1664}" sibTransId="{FA13D8EF-5C86-4F32-9E22-CE72038B8B66}"/>
    <dgm:cxn modelId="{22153E1B-B958-4076-A4EA-AE133D403465}" type="presOf" srcId="{E48B9DAB-23F2-4684-8EAD-122BBFC2A50F}" destId="{1E26EE77-9434-46BE-9905-E2F549C41E19}" srcOrd="0" destOrd="1" presId="urn:microsoft.com/office/officeart/2005/8/layout/chevron2"/>
    <dgm:cxn modelId="{3D790827-311F-4014-856B-E10CE314B64E}" srcId="{A3FAF559-AC3F-4C2C-851A-A56DFFE870A7}" destId="{A32D245A-B869-4BFE-9B28-2CA84F65A3F7}" srcOrd="0" destOrd="0" parTransId="{AA76AD8E-1A8B-48A8-9ED6-58FAFDC6FFBC}" sibTransId="{E3449211-32B6-4C62-89FF-2BA6E14920DE}"/>
    <dgm:cxn modelId="{2F2A222F-2B30-4187-8765-A7C3A83CB5BB}" srcId="{AE286E38-774E-4E22-A541-D1F564185F1B}" destId="{8777B6F8-1826-4AFF-97BB-340B9B734F17}" srcOrd="2" destOrd="0" parTransId="{439ED473-818E-40BB-B209-EFE81EC0B3A1}" sibTransId="{8F1B5693-282A-45E2-9A74-7B88DB016CD9}"/>
    <dgm:cxn modelId="{8BDC0836-B62C-4AF1-B1D2-FCAE19FF9EA1}" type="presOf" srcId="{CD0FB8CB-E749-49E0-B5F6-8369FA7727E2}" destId="{C6BD0297-6AEB-4697-89D1-D24660D17B49}" srcOrd="0" destOrd="1" presId="urn:microsoft.com/office/officeart/2005/8/layout/chevron2"/>
    <dgm:cxn modelId="{AD75A336-D8DE-486F-B9F4-262FBB6FFB87}" type="presOf" srcId="{960A9A44-93C2-4DAB-ABF7-602E351771D2}" destId="{F66E6D94-5F33-4A00-8C3E-458BD1381B9B}" srcOrd="0" destOrd="3" presId="urn:microsoft.com/office/officeart/2005/8/layout/chevron2"/>
    <dgm:cxn modelId="{98FA2C3B-DD33-4C1C-B5A8-E868589F56AA}" type="presOf" srcId="{AE286E38-774E-4E22-A541-D1F564185F1B}" destId="{B29D2654-A49F-419C-A9EB-A5EC1354C271}" srcOrd="0" destOrd="0" presId="urn:microsoft.com/office/officeart/2005/8/layout/chevron2"/>
    <dgm:cxn modelId="{402C723F-18D4-463F-8BB0-3A1E9CD9C89B}" type="presOf" srcId="{0353082F-B61F-435C-8A34-2C5B0ACACDC6}" destId="{C6BD0297-6AEB-4697-89D1-D24660D17B49}" srcOrd="0" destOrd="3" presId="urn:microsoft.com/office/officeart/2005/8/layout/chevron2"/>
    <dgm:cxn modelId="{1CF91542-1C31-4B6D-97DE-D4F94E82A972}" srcId="{AE286E38-774E-4E22-A541-D1F564185F1B}" destId="{A3FAF559-AC3F-4C2C-851A-A56DFFE870A7}" srcOrd="3" destOrd="0" parTransId="{21F0059C-85F5-4B1A-8C0F-DDE03D9182C3}" sibTransId="{F8BBD643-ADA0-49DC-9767-B0C585F500B9}"/>
    <dgm:cxn modelId="{24E01E62-FD46-4D2A-B2DB-B7B94711C6D9}" type="presOf" srcId="{37CFDE40-54BC-4D9D-BB6C-55E158B8BD78}" destId="{AF4F06FB-18D5-4ECD-A420-0499623A3FAC}" srcOrd="0" destOrd="0" presId="urn:microsoft.com/office/officeart/2005/8/layout/chevron2"/>
    <dgm:cxn modelId="{2B0AC745-D458-478D-92D2-F57CBB12D912}" type="presOf" srcId="{A80EA4BC-30D6-45BC-93C1-60E14835B21F}" destId="{AF4F06FB-18D5-4ECD-A420-0499623A3FAC}" srcOrd="0" destOrd="1" presId="urn:microsoft.com/office/officeart/2005/8/layout/chevron2"/>
    <dgm:cxn modelId="{7EDEA146-D1EC-4BF7-809E-99E2706D1EF4}" srcId="{AE286E38-774E-4E22-A541-D1F564185F1B}" destId="{080F2369-E4E7-4182-9F93-57C5D4809F48}" srcOrd="0" destOrd="0" parTransId="{95C0E36D-6486-466C-ADB7-78280398E6E1}" sibTransId="{3890D43E-B64E-440E-BFC9-8E2004AD6DFB}"/>
    <dgm:cxn modelId="{C0960C48-03E7-4F76-9481-319615DB272D}" srcId="{8777B6F8-1826-4AFF-97BB-340B9B734F17}" destId="{F075EADF-8315-4CC8-A2EF-89E560E5E31B}" srcOrd="0" destOrd="0" parTransId="{11C4A29D-8782-43F3-B1AA-6FACD05C765C}" sibTransId="{517FA846-68BB-4929-B9E2-02851671DC15}"/>
    <dgm:cxn modelId="{E328D273-9DEC-4FBC-9557-6F9AE6482AB2}" srcId="{AE286E38-774E-4E22-A541-D1F564185F1B}" destId="{2034B8C0-9F99-40AE-9AD7-9CCD093E2782}" srcOrd="1" destOrd="0" parTransId="{7D4E5443-CDB4-4494-A9C0-67B875819C6B}" sibTransId="{6CCDEA1C-AA36-4C54-BBC1-233FE20B652A}"/>
    <dgm:cxn modelId="{DF080C78-8B3B-4FAB-A2FF-43347DB41C07}" srcId="{8777B6F8-1826-4AFF-97BB-340B9B734F17}" destId="{960A9A44-93C2-4DAB-ABF7-602E351771D2}" srcOrd="3" destOrd="0" parTransId="{E04B023F-D6A2-4C17-901D-D518E85008BD}" sibTransId="{791F1D92-BCA4-42B4-B3D1-2B8C05E88BAD}"/>
    <dgm:cxn modelId="{1DD9F958-4295-4FA3-8978-82DE0CC753D3}" type="presOf" srcId="{AA9FA309-9420-48EB-BEE4-E5CA81393EBA}" destId="{AF4F06FB-18D5-4ECD-A420-0499623A3FAC}" srcOrd="0" destOrd="2" presId="urn:microsoft.com/office/officeart/2005/8/layout/chevron2"/>
    <dgm:cxn modelId="{2C458D8D-5BB8-465C-AE56-53F863CBE6C6}" type="presOf" srcId="{1EF3BA5C-9125-448B-B262-F543E3B6BDC5}" destId="{F66E6D94-5F33-4A00-8C3E-458BD1381B9B}" srcOrd="0" destOrd="2" presId="urn:microsoft.com/office/officeart/2005/8/layout/chevron2"/>
    <dgm:cxn modelId="{8DD9039B-5487-43E3-9873-8BF15452A90F}" srcId="{2034B8C0-9F99-40AE-9AD7-9CCD093E2782}" destId="{CD0FB8CB-E749-49E0-B5F6-8369FA7727E2}" srcOrd="1" destOrd="0" parTransId="{F22C7E9E-9435-4E35-898F-A7272C61DB63}" sibTransId="{6B16B5CE-EE43-4693-A541-9E16DACCDAA5}"/>
    <dgm:cxn modelId="{9CE2409D-05E3-4BFB-ABDF-08DCC847E980}" type="presOf" srcId="{8777B6F8-1826-4AFF-97BB-340B9B734F17}" destId="{0C436891-4E52-4BB1-B140-E285252D84F7}" srcOrd="0" destOrd="0" presId="urn:microsoft.com/office/officeart/2005/8/layout/chevron2"/>
    <dgm:cxn modelId="{53AA039E-DBA3-4B91-8379-6C7CBF5C99FB}" srcId="{080F2369-E4E7-4182-9F93-57C5D4809F48}" destId="{AA9FA309-9420-48EB-BEE4-E5CA81393EBA}" srcOrd="2" destOrd="0" parTransId="{AF012908-CFB3-4B4C-94BB-2820717A12CB}" sibTransId="{EA501278-8E13-4E20-BD9F-84360142E5E7}"/>
    <dgm:cxn modelId="{F87813A3-9BC6-4B24-B4FC-0611EB8B7FEC}" srcId="{A3FAF559-AC3F-4C2C-851A-A56DFFE870A7}" destId="{E48B9DAB-23F2-4684-8EAD-122BBFC2A50F}" srcOrd="1" destOrd="0" parTransId="{F37C5008-0098-4E7E-9869-2EBAA8E76E2D}" sibTransId="{D8AE9370-9F3F-4910-994E-B1F893513515}"/>
    <dgm:cxn modelId="{1F3104A8-ABF7-4E49-965C-1613A356662A}" srcId="{8777B6F8-1826-4AFF-97BB-340B9B734F17}" destId="{1EF3BA5C-9125-448B-B262-F543E3B6BDC5}" srcOrd="2" destOrd="0" parTransId="{402AC7D9-4777-4A34-9E1F-75CC79AC4F6B}" sibTransId="{57B69DEA-318A-44D8-A2A9-92752457F883}"/>
    <dgm:cxn modelId="{F6697BA8-E607-4B55-BC39-0FBF12D4F5F9}" type="presOf" srcId="{F075EADF-8315-4CC8-A2EF-89E560E5E31B}" destId="{F66E6D94-5F33-4A00-8C3E-458BD1381B9B}" srcOrd="0" destOrd="0" presId="urn:microsoft.com/office/officeart/2005/8/layout/chevron2"/>
    <dgm:cxn modelId="{9CE486B1-B7DC-4858-97EC-9C72936FE535}" type="presOf" srcId="{080F2369-E4E7-4182-9F93-57C5D4809F48}" destId="{5C7EE2F6-000F-449B-A250-F7FC7E831D6E}" srcOrd="0" destOrd="0" presId="urn:microsoft.com/office/officeart/2005/8/layout/chevron2"/>
    <dgm:cxn modelId="{0CADBBB8-30A4-4CCF-A127-84AA80ADDB4D}" type="presOf" srcId="{A3FAF559-AC3F-4C2C-851A-A56DFFE870A7}" destId="{D4F8D0D9-6002-44B5-9BCE-9696DA2B4E08}" srcOrd="0" destOrd="0" presId="urn:microsoft.com/office/officeart/2005/8/layout/chevron2"/>
    <dgm:cxn modelId="{73B9E6C4-6F95-4AC7-84FD-EFCC86BAA162}" type="presOf" srcId="{2034B8C0-9F99-40AE-9AD7-9CCD093E2782}" destId="{A60D88D3-5693-49DD-98F9-F4138BC773ED}" srcOrd="0" destOrd="0" presId="urn:microsoft.com/office/officeart/2005/8/layout/chevron2"/>
    <dgm:cxn modelId="{AB8884CE-F997-4F8B-889B-58AA94499687}" type="presOf" srcId="{A32D245A-B869-4BFE-9B28-2CA84F65A3F7}" destId="{1E26EE77-9434-46BE-9905-E2F549C41E19}" srcOrd="0" destOrd="0" presId="urn:microsoft.com/office/officeart/2005/8/layout/chevron2"/>
    <dgm:cxn modelId="{9BF152D8-26A0-4221-B943-618909DA777F}" srcId="{080F2369-E4E7-4182-9F93-57C5D4809F48}" destId="{A80EA4BC-30D6-45BC-93C1-60E14835B21F}" srcOrd="1" destOrd="0" parTransId="{C8564754-7A87-4015-A44F-928ECDB2B559}" sibTransId="{B87B421F-54BB-4F19-89CE-23572138F218}"/>
    <dgm:cxn modelId="{4C62D8E8-391A-41E2-A2D7-762C59D8FE80}" type="presOf" srcId="{7F93EA4B-D7DD-44AF-A305-B8BC558E1F81}" destId="{C6BD0297-6AEB-4697-89D1-D24660D17B49}" srcOrd="0" destOrd="2" presId="urn:microsoft.com/office/officeart/2005/8/layout/chevron2"/>
    <dgm:cxn modelId="{2CF91BF2-CB19-4C74-958C-FBDC0F815FB9}" srcId="{2034B8C0-9F99-40AE-9AD7-9CCD093E2782}" destId="{2370499D-58C1-4CD3-B3BE-04E63905202E}" srcOrd="0" destOrd="0" parTransId="{80C29E8C-8D71-4A99-A53B-5B0B334367E4}" sibTransId="{F99750DD-F66A-4EF2-AD3C-64FBC2F73AE9}"/>
    <dgm:cxn modelId="{D032D9F2-BB91-46D2-AAD7-632AF8D22D87}" type="presOf" srcId="{636C2457-A57B-4CD5-9DEF-3D47DB30AF98}" destId="{F66E6D94-5F33-4A00-8C3E-458BD1381B9B}" srcOrd="0" destOrd="1" presId="urn:microsoft.com/office/officeart/2005/8/layout/chevron2"/>
    <dgm:cxn modelId="{24BE54F3-0444-4EF7-B2AC-0A2F420668AF}" srcId="{8777B6F8-1826-4AFF-97BB-340B9B734F17}" destId="{636C2457-A57B-4CD5-9DEF-3D47DB30AF98}" srcOrd="1" destOrd="0" parTransId="{BC5456A9-184A-4A5B-8B5C-F25765D322F8}" sibTransId="{4AEE3BF5-7514-4EAA-9BF7-8F6D3A9523C0}"/>
    <dgm:cxn modelId="{934908FC-19C3-4FB9-9277-640B02577CCC}" srcId="{2034B8C0-9F99-40AE-9AD7-9CCD093E2782}" destId="{7F93EA4B-D7DD-44AF-A305-B8BC558E1F81}" srcOrd="2" destOrd="0" parTransId="{4B1D9801-A260-4B51-B815-AA0E7F8D78F3}" sibTransId="{F35EE2F5-6F15-41C3-B41A-EBBCD4D269E0}"/>
    <dgm:cxn modelId="{912992FC-1664-4109-9790-8DFC54E23DB9}" srcId="{2034B8C0-9F99-40AE-9AD7-9CCD093E2782}" destId="{0353082F-B61F-435C-8A34-2C5B0ACACDC6}" srcOrd="3" destOrd="0" parTransId="{252124A8-BBE6-43E2-8ACD-8D37BC1618FA}" sibTransId="{EE1DF7D8-F072-4FCB-AEE3-6BEC038E04FC}"/>
    <dgm:cxn modelId="{BB1334FD-95D3-460A-87B6-6DF172DC1E05}" type="presOf" srcId="{2370499D-58C1-4CD3-B3BE-04E63905202E}" destId="{C6BD0297-6AEB-4697-89D1-D24660D17B49}" srcOrd="0" destOrd="0" presId="urn:microsoft.com/office/officeart/2005/8/layout/chevron2"/>
    <dgm:cxn modelId="{C09C58FB-1AFA-4274-8644-67973D2ADA4E}" type="presParOf" srcId="{B29D2654-A49F-419C-A9EB-A5EC1354C271}" destId="{D89B676A-3750-4808-9F4D-D2F6B4B7661B}" srcOrd="0" destOrd="0" presId="urn:microsoft.com/office/officeart/2005/8/layout/chevron2"/>
    <dgm:cxn modelId="{B226297D-2FB4-4801-8CAD-CEEDE515DF89}" type="presParOf" srcId="{D89B676A-3750-4808-9F4D-D2F6B4B7661B}" destId="{5C7EE2F6-000F-449B-A250-F7FC7E831D6E}" srcOrd="0" destOrd="0" presId="urn:microsoft.com/office/officeart/2005/8/layout/chevron2"/>
    <dgm:cxn modelId="{974E9C60-3308-4CE4-A61F-8BF5CDDD14B7}" type="presParOf" srcId="{D89B676A-3750-4808-9F4D-D2F6B4B7661B}" destId="{AF4F06FB-18D5-4ECD-A420-0499623A3FAC}" srcOrd="1" destOrd="0" presId="urn:microsoft.com/office/officeart/2005/8/layout/chevron2"/>
    <dgm:cxn modelId="{C2054B4B-C900-48F6-9C83-13DBCBFDE714}" type="presParOf" srcId="{B29D2654-A49F-419C-A9EB-A5EC1354C271}" destId="{401FEAFA-3BA2-442C-867C-F9844C046667}" srcOrd="1" destOrd="0" presId="urn:microsoft.com/office/officeart/2005/8/layout/chevron2"/>
    <dgm:cxn modelId="{E3647C60-DA39-4A20-9813-A8EBA2F42447}" type="presParOf" srcId="{B29D2654-A49F-419C-A9EB-A5EC1354C271}" destId="{E4ABACF9-A9E4-4387-A244-52D11DE63305}" srcOrd="2" destOrd="0" presId="urn:microsoft.com/office/officeart/2005/8/layout/chevron2"/>
    <dgm:cxn modelId="{7C353D3A-88F5-45CC-BEC9-EDFB3804EE1F}" type="presParOf" srcId="{E4ABACF9-A9E4-4387-A244-52D11DE63305}" destId="{A60D88D3-5693-49DD-98F9-F4138BC773ED}" srcOrd="0" destOrd="0" presId="urn:microsoft.com/office/officeart/2005/8/layout/chevron2"/>
    <dgm:cxn modelId="{8CAEA318-1D9B-4048-A8D9-B9B13C583B1F}" type="presParOf" srcId="{E4ABACF9-A9E4-4387-A244-52D11DE63305}" destId="{C6BD0297-6AEB-4697-89D1-D24660D17B49}" srcOrd="1" destOrd="0" presId="urn:microsoft.com/office/officeart/2005/8/layout/chevron2"/>
    <dgm:cxn modelId="{C25595B5-054A-4C29-BC5D-864C3B9B1CEF}" type="presParOf" srcId="{B29D2654-A49F-419C-A9EB-A5EC1354C271}" destId="{C02B4849-2B62-4C7B-93E0-CB61C1BD7B90}" srcOrd="3" destOrd="0" presId="urn:microsoft.com/office/officeart/2005/8/layout/chevron2"/>
    <dgm:cxn modelId="{8AD598FA-A8D0-41A6-93A3-1C5651F84E40}" type="presParOf" srcId="{B29D2654-A49F-419C-A9EB-A5EC1354C271}" destId="{9A1827B6-5539-4986-AA14-366E9DC2871C}" srcOrd="4" destOrd="0" presId="urn:microsoft.com/office/officeart/2005/8/layout/chevron2"/>
    <dgm:cxn modelId="{4493182B-BA81-485A-A139-927F59A9B373}" type="presParOf" srcId="{9A1827B6-5539-4986-AA14-366E9DC2871C}" destId="{0C436891-4E52-4BB1-B140-E285252D84F7}" srcOrd="0" destOrd="0" presId="urn:microsoft.com/office/officeart/2005/8/layout/chevron2"/>
    <dgm:cxn modelId="{7408A06D-C165-4EA3-ABFC-AD7494903254}" type="presParOf" srcId="{9A1827B6-5539-4986-AA14-366E9DC2871C}" destId="{F66E6D94-5F33-4A00-8C3E-458BD1381B9B}" srcOrd="1" destOrd="0" presId="urn:microsoft.com/office/officeart/2005/8/layout/chevron2"/>
    <dgm:cxn modelId="{BFF6E7F7-8DFD-4BCE-8A15-920FC8BF0CF0}" type="presParOf" srcId="{B29D2654-A49F-419C-A9EB-A5EC1354C271}" destId="{A4DD6481-8CFB-45B3-A530-867C19928EFC}" srcOrd="5" destOrd="0" presId="urn:microsoft.com/office/officeart/2005/8/layout/chevron2"/>
    <dgm:cxn modelId="{E913D9CF-9A2B-4C21-BB5C-E8D5D8739798}" type="presParOf" srcId="{B29D2654-A49F-419C-A9EB-A5EC1354C271}" destId="{8C5D4177-14F0-446B-AAEC-C364BF08C00D}" srcOrd="6" destOrd="0" presId="urn:microsoft.com/office/officeart/2005/8/layout/chevron2"/>
    <dgm:cxn modelId="{7935DEA7-BFA0-4F4D-B597-EB7246A6326D}" type="presParOf" srcId="{8C5D4177-14F0-446B-AAEC-C364BF08C00D}" destId="{D4F8D0D9-6002-44B5-9BCE-9696DA2B4E08}" srcOrd="0" destOrd="0" presId="urn:microsoft.com/office/officeart/2005/8/layout/chevron2"/>
    <dgm:cxn modelId="{E3B32039-34E8-40AD-9B4A-B05F86C5E6E0}" type="presParOf" srcId="{8C5D4177-14F0-446B-AAEC-C364BF08C00D}" destId="{1E26EE77-9434-46BE-9905-E2F549C41E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EE2F6-000F-449B-A250-F7FC7E831D6E}">
      <dsp:nvSpPr>
        <dsp:cNvPr id="0" name=""/>
        <dsp:cNvSpPr/>
      </dsp:nvSpPr>
      <dsp:spPr>
        <a:xfrm rot="5400000">
          <a:off x="-225060" y="228843"/>
          <a:ext cx="1500403" cy="1050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Day 1</a:t>
          </a:r>
        </a:p>
      </dsp:txBody>
      <dsp:txXfrm rot="-5400000">
        <a:off x="1" y="528923"/>
        <a:ext cx="1050282" cy="450121"/>
      </dsp:txXfrm>
    </dsp:sp>
    <dsp:sp modelId="{AF4F06FB-18D5-4ECD-A420-0499623A3FAC}">
      <dsp:nvSpPr>
        <dsp:cNvPr id="0" name=""/>
        <dsp:cNvSpPr/>
      </dsp:nvSpPr>
      <dsp:spPr>
        <a:xfrm rot="5400000">
          <a:off x="4289470" y="-3236204"/>
          <a:ext cx="975262" cy="7453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0600hrs Flight from Stansted (Meet at Old Red lion 0200hrs)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Mozzarella farm, demo and lunch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Accommodation and dinner</a:t>
          </a:r>
        </a:p>
      </dsp:txBody>
      <dsp:txXfrm rot="-5400000">
        <a:off x="1050283" y="50591"/>
        <a:ext cx="7406029" cy="880046"/>
      </dsp:txXfrm>
    </dsp:sp>
    <dsp:sp modelId="{A60D88D3-5693-49DD-98F9-F4138BC773ED}">
      <dsp:nvSpPr>
        <dsp:cNvPr id="0" name=""/>
        <dsp:cNvSpPr/>
      </dsp:nvSpPr>
      <dsp:spPr>
        <a:xfrm rot="5400000">
          <a:off x="-225060" y="1585126"/>
          <a:ext cx="1500403" cy="1050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Day 2</a:t>
          </a:r>
        </a:p>
      </dsp:txBody>
      <dsp:txXfrm rot="-5400000">
        <a:off x="1" y="1885206"/>
        <a:ext cx="1050282" cy="450121"/>
      </dsp:txXfrm>
    </dsp:sp>
    <dsp:sp modelId="{C6BD0297-6AEB-4697-89D1-D24660D17B49}">
      <dsp:nvSpPr>
        <dsp:cNvPr id="0" name=""/>
        <dsp:cNvSpPr/>
      </dsp:nvSpPr>
      <dsp:spPr>
        <a:xfrm rot="5400000">
          <a:off x="4289470" y="-1879121"/>
          <a:ext cx="975262" cy="7453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Breakfast at accommodation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Pompei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Gnocchi and </a:t>
          </a:r>
          <a:r>
            <a:rPr lang="en-GB" sz="1300" kern="1200" dirty="0" err="1"/>
            <a:t>Struffoli</a:t>
          </a:r>
          <a:r>
            <a:rPr lang="en-GB" sz="1300" kern="1200" dirty="0"/>
            <a:t> cookery class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Dinner at accommodation</a:t>
          </a:r>
        </a:p>
      </dsp:txBody>
      <dsp:txXfrm rot="-5400000">
        <a:off x="1050283" y="1407674"/>
        <a:ext cx="7406029" cy="880046"/>
      </dsp:txXfrm>
    </dsp:sp>
    <dsp:sp modelId="{0C436891-4E52-4BB1-B140-E285252D84F7}">
      <dsp:nvSpPr>
        <dsp:cNvPr id="0" name=""/>
        <dsp:cNvSpPr/>
      </dsp:nvSpPr>
      <dsp:spPr>
        <a:xfrm rot="5400000">
          <a:off x="-225060" y="2941409"/>
          <a:ext cx="1500403" cy="1050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Day 3</a:t>
          </a:r>
        </a:p>
      </dsp:txBody>
      <dsp:txXfrm rot="-5400000">
        <a:off x="1" y="3241489"/>
        <a:ext cx="1050282" cy="450121"/>
      </dsp:txXfrm>
    </dsp:sp>
    <dsp:sp modelId="{F66E6D94-5F33-4A00-8C3E-458BD1381B9B}">
      <dsp:nvSpPr>
        <dsp:cNvPr id="0" name=""/>
        <dsp:cNvSpPr/>
      </dsp:nvSpPr>
      <dsp:spPr>
        <a:xfrm rot="5400000">
          <a:off x="4289470" y="-522838"/>
          <a:ext cx="975262" cy="7453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Breakfast at accommodation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Olive oil demonstration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Free Time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Restaurant for pizza making and dinner</a:t>
          </a:r>
        </a:p>
      </dsp:txBody>
      <dsp:txXfrm rot="-5400000">
        <a:off x="1050283" y="2763957"/>
        <a:ext cx="7406029" cy="880046"/>
      </dsp:txXfrm>
    </dsp:sp>
    <dsp:sp modelId="{D4F8D0D9-6002-44B5-9BCE-9696DA2B4E08}">
      <dsp:nvSpPr>
        <dsp:cNvPr id="0" name=""/>
        <dsp:cNvSpPr/>
      </dsp:nvSpPr>
      <dsp:spPr>
        <a:xfrm rot="5400000">
          <a:off x="-225060" y="4297691"/>
          <a:ext cx="1500403" cy="1050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Day 4</a:t>
          </a:r>
        </a:p>
      </dsp:txBody>
      <dsp:txXfrm rot="-5400000">
        <a:off x="1" y="4597771"/>
        <a:ext cx="1050282" cy="450121"/>
      </dsp:txXfrm>
    </dsp:sp>
    <dsp:sp modelId="{1E26EE77-9434-46BE-9905-E2F549C41E19}">
      <dsp:nvSpPr>
        <dsp:cNvPr id="0" name=""/>
        <dsp:cNvSpPr/>
      </dsp:nvSpPr>
      <dsp:spPr>
        <a:xfrm rot="5400000">
          <a:off x="4289470" y="833443"/>
          <a:ext cx="975262" cy="7453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Breakfast at accommodation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Flight back to Luton 12.25</a:t>
          </a:r>
        </a:p>
      </dsp:txBody>
      <dsp:txXfrm rot="-5400000">
        <a:off x="1050283" y="4120238"/>
        <a:ext cx="7406029" cy="880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CCB13-75CE-4420-830A-BD71B20D1E38}" type="datetimeFigureOut">
              <a:rPr lang="en-GB" smtClean="0"/>
              <a:t>26/02/2019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38D03-CA00-4732-A9D7-A5B67F804E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15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372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501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664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7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55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9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1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14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EE21-FCEF-9D42-875B-420BC0BC6F5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3437-372C-0A43-B7ED-33DAD560C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3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71" y="0"/>
            <a:ext cx="2715591" cy="9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0558"/>
            <a:ext cx="9144000" cy="79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957" y="5982225"/>
            <a:ext cx="5390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Food Technology trip to the Bay of Naples, Italy – April 2019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621"/>
            <a:ext cx="9144000" cy="500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4DFFD-CC58-408D-98B7-0A2120267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276" y="1209368"/>
            <a:ext cx="1569386" cy="1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3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2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sky, outdoor, fence&#10;&#10;Description automatically generated">
            <a:extLst>
              <a:ext uri="{FF2B5EF4-FFF2-40B4-BE49-F238E27FC236}">
                <a16:creationId xmlns:a16="http://schemas.microsoft.com/office/drawing/2014/main" id="{8AC67EA2-0C83-4BD5-82D1-68EAC3771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000" b="-1"/>
          <a:stretch/>
        </p:blipFill>
        <p:spPr>
          <a:xfrm>
            <a:off x="857992" y="643467"/>
            <a:ext cx="74280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7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685567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Tour Aims &amp; Benefits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Sample Itinerary &amp; Accommodation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Important information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Behaviour expectations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378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Aims &amp; Benefits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4"/>
            <a:ext cx="3744416" cy="46011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GB" sz="1200" dirty="0">
              <a:ea typeface="Verdana" pitchFamily="34" charset="0"/>
              <a:cs typeface="Arabic Typesetting" pitchFamily="66" charset="-78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200" dirty="0">
              <a:ea typeface="Verdana" pitchFamily="34" charset="0"/>
              <a:cs typeface="Arabic Typesetting" pitchFamily="66" charset="-78"/>
            </a:endParaRPr>
          </a:p>
          <a:p>
            <a:r>
              <a:rPr lang="en-GB" sz="1600" dirty="0"/>
              <a:t>learn about traditional Italian cuisine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visit local producers and understand the manufacturing processes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understand the reasons why the soil in this region is so fertile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learn how to prepare Italian food by assisting a chef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12339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Aim of Trip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10350" y="1565754"/>
            <a:ext cx="3744416" cy="46011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GB" sz="1200" dirty="0">
              <a:ea typeface="Verdana" pitchFamily="34" charset="0"/>
              <a:cs typeface="Arabic Typesetting" pitchFamily="66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8404" y="1354146"/>
            <a:ext cx="1543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Benefit of Trip</a:t>
            </a:r>
          </a:p>
        </p:txBody>
      </p:sp>
      <p:sp>
        <p:nvSpPr>
          <p:cNvPr id="5" name="Left-Right Arrow Callout 4"/>
          <p:cNvSpPr/>
          <p:nvPr/>
        </p:nvSpPr>
        <p:spPr>
          <a:xfrm>
            <a:off x="4053385" y="1565753"/>
            <a:ext cx="956965" cy="4601132"/>
          </a:xfrm>
          <a:prstGeom prst="leftRigh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10350" y="1590149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tabLst>
                <a:tab pos="1866900" algn="l"/>
              </a:tabLst>
            </a:pP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 the importance of cooking within different cultures　</a:t>
            </a:r>
          </a:p>
          <a:p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 and challenge their own cooking abilities</a:t>
            </a:r>
          </a:p>
          <a:p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 more about Italian food, cooking techniques and culture</a:t>
            </a:r>
          </a:p>
          <a:p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make the connection with local produce and regional specialities</a:t>
            </a:r>
          </a:p>
          <a:p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study how climate and topography affect agriculture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gain practical skills that can be used in the UK</a:t>
            </a:r>
          </a:p>
        </p:txBody>
      </p:sp>
    </p:spTree>
    <p:extLst>
      <p:ext uri="{BB962C8B-B14F-4D97-AF65-F5344CB8AC3E}">
        <p14:creationId xmlns:p14="http://schemas.microsoft.com/office/powerpoint/2010/main" val="368849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4706491"/>
            <a:ext cx="8091814" cy="4320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GB" dirty="0">
                <a:solidFill>
                  <a:srgbClr val="005A58"/>
                </a:solidFill>
              </a:rPr>
              <a:t>Behaviour expectations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Sample Itinerary &amp; Accommodation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36831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dirty="0"/>
              <a:t>	Tour Aims &amp; Benefits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190252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Important information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4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Trip Resources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4"/>
            <a:ext cx="8506573" cy="45798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61148"/>
            <a:ext cx="24016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Important Information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E4A49-62B1-426D-9985-58507496BFF6}"/>
              </a:ext>
            </a:extLst>
          </p:cNvPr>
          <p:cNvSpPr txBox="1"/>
          <p:nvPr/>
        </p:nvSpPr>
        <p:spPr>
          <a:xfrm>
            <a:off x="611560" y="1859280"/>
            <a:ext cx="7953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 luggage only - </a:t>
            </a:r>
            <a:r>
              <a:rPr lang="en-GB" b="1" u="sng" dirty="0"/>
              <a:t>56x45x25cm (including handles and wheels)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Do not forget a Name Tag for your hand luggage)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can only carry liquids, aerosols and gels in containers of 100ml or less, up to a combined maximum of 1000 ml, These should all fit into one transparent, re-sealable 20x20cm bag.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Weather should be around 20 degrees, so pack accordingly and appropriately.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Light rain jacket, fleece, comfortable walking shoes, t shirts. And sweat tops.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Sunglasses and a 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Water bottle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Spending money – Max £60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 backpack for day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Mobile phones – at appropriate times and at own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Lanyards will be handed out to students and must be worn at all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49778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9000">
                <a:schemeClr val="accent3">
                  <a:lumMod val="75000"/>
                </a:schemeClr>
              </a:gs>
              <a:gs pos="56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4148129"/>
            <a:ext cx="8091814" cy="4320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GB" dirty="0">
                <a:solidFill>
                  <a:srgbClr val="005A58"/>
                </a:solidFill>
              </a:rPr>
              <a:t>Important information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Sample Itinerary &amp; Accommodation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36831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dirty="0"/>
              <a:t>	Tour Aims &amp; Benefits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27197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Behaviour expectations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1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6616" y="191424"/>
            <a:ext cx="539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Behaviour  and expectations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4"/>
            <a:ext cx="8506573" cy="45798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6114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7DE30B-1823-4126-BE45-2572E8F7F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91" y="1905801"/>
            <a:ext cx="6275386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57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71" y="0"/>
            <a:ext cx="2715591" cy="9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0558"/>
            <a:ext cx="9144000" cy="79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958" y="6188150"/>
            <a:ext cx="539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Enjoy your trip… Any questions?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014"/>
            <a:ext cx="9144000" cy="499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56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</a:t>
            </a:r>
            <a:r>
              <a:rPr lang="en-GB" dirty="0">
                <a:solidFill>
                  <a:srgbClr val="005A58"/>
                </a:solidFill>
              </a:rPr>
              <a:t>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			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        Itinerary &amp; Accommodation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The Tour Aims &amp; Benefits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Important information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Behaviour expectations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804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9803" y="1427907"/>
            <a:ext cx="7283885" cy="1250552"/>
            <a:chOff x="1549079" y="31553"/>
            <a:chExt cx="6995323" cy="1250552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421465" y="-2840833"/>
              <a:ext cx="1250552" cy="6995323"/>
            </a:xfrm>
            <a:prstGeom prst="round2Same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1549080" y="92599"/>
              <a:ext cx="6934276" cy="11284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>
                  <a:solidFill>
                    <a:schemeClr val="tx1"/>
                  </a:solidFill>
                </a:rPr>
                <a:t>Over </a:t>
              </a:r>
              <a:r>
                <a:rPr lang="en-GB" sz="1400" b="1" kern="1200">
                  <a:solidFill>
                    <a:schemeClr val="tx1"/>
                  </a:solidFill>
                </a:rPr>
                <a:t>30 years </a:t>
              </a:r>
              <a:r>
                <a:rPr lang="en-GB" sz="1400" b="1" kern="1200" dirty="0">
                  <a:solidFill>
                    <a:schemeClr val="tx1"/>
                  </a:solidFill>
                </a:rPr>
                <a:t>experience </a:t>
              </a:r>
              <a:r>
                <a:rPr lang="en-GB" sz="1400" kern="1200" dirty="0">
                  <a:solidFill>
                    <a:schemeClr val="tx1"/>
                  </a:solidFill>
                </a:rPr>
                <a:t>in the educational travel industry with over 20,000 students traveling with us every year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>
                  <a:solidFill>
                    <a:schemeClr val="tx1"/>
                  </a:solidFill>
                </a:rPr>
                <a:t>We provide </a:t>
              </a:r>
              <a:r>
                <a:rPr lang="en-US" sz="1400" b="1" dirty="0">
                  <a:solidFill>
                    <a:schemeClr val="tx1"/>
                  </a:solidFill>
                </a:rPr>
                <a:t>safe, high-quality, competitively priced tours </a:t>
              </a:r>
              <a:r>
                <a:rPr lang="en-US" sz="1400" dirty="0">
                  <a:solidFill>
                    <a:schemeClr val="tx1"/>
                  </a:solidFill>
                </a:rPr>
                <a:t>that support classroom learning and we’re here to help group leaders tackle all the practicalities of taking a group away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3485" y="1398338"/>
            <a:ext cx="1615855" cy="1309687"/>
            <a:chOff x="2761" y="1984"/>
            <a:chExt cx="1615855" cy="13096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2761" y="1984"/>
              <a:ext cx="1615855" cy="13096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66695" y="65918"/>
              <a:ext cx="1487987" cy="11818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kern="1200" dirty="0"/>
                <a:t>Our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kern="1200" dirty="0"/>
                <a:t>Experience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15776" y="2992123"/>
            <a:ext cx="7283885" cy="1250552"/>
            <a:chOff x="1549079" y="31553"/>
            <a:chExt cx="6995323" cy="1250552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21465" y="-2840833"/>
              <a:ext cx="1250552" cy="6995323"/>
            </a:xfrm>
            <a:prstGeom prst="round2Same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1549080" y="92599"/>
              <a:ext cx="6934276" cy="11284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/>
                <a:t>We </a:t>
              </a:r>
              <a:r>
                <a:rPr lang="en-US" sz="1400" b="1" dirty="0"/>
                <a:t>share your passion </a:t>
              </a:r>
              <a:r>
                <a:rPr lang="en-US" sz="1400" dirty="0"/>
                <a:t>for your subject. Most of us at Travelbound are experts in one or more subject fields, fluent in more than one language and have travelled extensively</a:t>
              </a:r>
              <a:endParaRPr lang="en-GB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/>
                <a:t>This mix of on-the-ground knowledge and </a:t>
              </a:r>
              <a:r>
                <a:rPr lang="en-US" sz="1400" b="1" dirty="0"/>
                <a:t>subject expertise </a:t>
              </a:r>
              <a:r>
                <a:rPr lang="en-US" sz="1400" dirty="0"/>
                <a:t>means we know how to make the most out of every step of your school trip</a:t>
              </a:r>
              <a:endParaRPr lang="en-GB" sz="14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458" y="2962554"/>
            <a:ext cx="1615855" cy="1309687"/>
            <a:chOff x="2761" y="1984"/>
            <a:chExt cx="1615855" cy="13096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2761" y="1984"/>
              <a:ext cx="1615855" cy="13096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66695" y="65918"/>
              <a:ext cx="1487987" cy="11818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dirty="0"/>
                <a:t>Our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dirty="0"/>
                <a:t>Passion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48685" y="4561121"/>
            <a:ext cx="7283885" cy="1250552"/>
            <a:chOff x="1549079" y="31553"/>
            <a:chExt cx="6995323" cy="1250552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421465" y="-2840833"/>
              <a:ext cx="1250552" cy="6995323"/>
            </a:xfrm>
            <a:prstGeom prst="round2Same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4"/>
            <p:cNvSpPr/>
            <p:nvPr/>
          </p:nvSpPr>
          <p:spPr>
            <a:xfrm>
              <a:off x="1549080" y="92599"/>
              <a:ext cx="6934276" cy="11284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1400" dirty="0"/>
                <a:t>As part of </a:t>
              </a:r>
              <a:r>
                <a:rPr lang="en-GB" sz="1400" b="1" dirty="0" err="1"/>
                <a:t>Travelopia</a:t>
              </a:r>
              <a:r>
                <a:rPr lang="en-GB" sz="1400" dirty="0"/>
                <a:t>, we offer the highest level of financial protection. Our global presence ensures that we have a year-round </a:t>
              </a:r>
              <a:r>
                <a:rPr lang="en-GB" sz="1400" b="1" dirty="0"/>
                <a:t>worldwide support network 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/>
                <a:t>We are proud to have been awarded full accreditation for </a:t>
              </a:r>
              <a:r>
                <a:rPr lang="en-US" sz="1400" b="1" dirty="0"/>
                <a:t>the LOtC Quality Badge scheme</a:t>
              </a:r>
              <a:r>
                <a:rPr lang="en-US" sz="1400" dirty="0"/>
                <a:t>, are a full member of the </a:t>
              </a:r>
              <a:r>
                <a:rPr lang="en-US" sz="1400" b="1" dirty="0"/>
                <a:t>School Travel Forum </a:t>
              </a:r>
              <a:r>
                <a:rPr lang="en-US" sz="1400" dirty="0"/>
                <a:t>and fully bonded by </a:t>
              </a:r>
              <a:r>
                <a:rPr lang="en-US" sz="1400" b="1" dirty="0"/>
                <a:t>ABTA and ATOL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14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2367" y="4531552"/>
            <a:ext cx="1615855" cy="1309687"/>
            <a:chOff x="2761" y="1984"/>
            <a:chExt cx="1615855" cy="13096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2761" y="1984"/>
              <a:ext cx="1615855" cy="13096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/>
            <p:nvPr/>
          </p:nvSpPr>
          <p:spPr>
            <a:xfrm>
              <a:off x="66695" y="65918"/>
              <a:ext cx="1487987" cy="11818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en-GB" sz="2000" b="1" kern="1200" dirty="0"/>
                <a:t>Our 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en-GB" sz="2000" b="1" kern="1200" dirty="0"/>
                <a:t>Protection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357596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         Itinerary &amp; Accommodation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The Tour Aims &amp; Benefits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Important information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Behaviour expectations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319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About Your Destination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4"/>
            <a:ext cx="4752528" cy="454796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/>
          </a:p>
          <a:p>
            <a:pPr marL="0" indent="0">
              <a:buNone/>
              <a:defRPr/>
            </a:pPr>
            <a:r>
              <a:rPr lang="en-GB" sz="1400" b="1" dirty="0"/>
              <a:t>Country / City</a:t>
            </a:r>
          </a:p>
          <a:p>
            <a:pPr marL="0" indent="0">
              <a:buNone/>
              <a:defRPr/>
            </a:pP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abic Typesetting" pitchFamily="66" charset="-78"/>
              </a:rPr>
              <a:t>The Bay of Naples is one of Italy’s most popular tourist destinations for its beauty, culture, history and food. </a:t>
            </a:r>
            <a:br>
              <a:rPr lang="en-GB" sz="1600" dirty="0">
                <a:solidFill>
                  <a:schemeClr val="bg1">
                    <a:lumMod val="50000"/>
                  </a:schemeClr>
                </a:solidFill>
                <a:cs typeface="Arabic Typesetting" pitchFamily="66" charset="-78"/>
              </a:rPr>
            </a:br>
            <a:endParaRPr lang="en-GB" sz="1600" dirty="0">
              <a:solidFill>
                <a:schemeClr val="bg1">
                  <a:lumMod val="50000"/>
                </a:schemeClr>
              </a:solidFill>
              <a:cs typeface="Arabic Typesetting" pitchFamily="66" charset="-78"/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abic Typesetting" pitchFamily="66" charset="-78"/>
              </a:rPr>
              <a:t>Many school groups visit every year to visit the dormant Mt Vesuvius and the towns of Pompeii and Herculaneum which it destroyed in AD79.</a:t>
            </a:r>
            <a:br>
              <a:rPr lang="en-GB" sz="1600" dirty="0">
                <a:solidFill>
                  <a:schemeClr val="bg1">
                    <a:lumMod val="50000"/>
                  </a:schemeClr>
                </a:solidFill>
                <a:cs typeface="Arabic Typesetting" pitchFamily="66" charset="-78"/>
              </a:rPr>
            </a:br>
            <a:endParaRPr lang="en-GB" sz="1600" dirty="0">
              <a:solidFill>
                <a:schemeClr val="bg1">
                  <a:lumMod val="50000"/>
                </a:schemeClr>
              </a:solidFill>
              <a:cs typeface="Arabic Typesetting" pitchFamily="66" charset="-78"/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abic Typesetting" pitchFamily="66" charset="-78"/>
              </a:rPr>
              <a:t>Naples is famed for its art and gastronomy too and is the birthplace of the iconic Italian pizza!</a:t>
            </a:r>
          </a:p>
          <a:p>
            <a:pPr>
              <a:defRPr/>
            </a:pP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1325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Information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4"/>
            <a:ext cx="3744416" cy="454796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2580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Map of the country / city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3478"/>
            <a:ext cx="3397867" cy="424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26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About Your Destination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8494796" cy="46011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1" y="1347500"/>
            <a:ext cx="4651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Images the Bay of Naples and Pompei</a:t>
            </a:r>
            <a:endParaRPr lang="en-GB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1" y="1865331"/>
            <a:ext cx="3944706" cy="296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58" y="3383255"/>
            <a:ext cx="3764921" cy="2826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7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Itinerary &amp; Accommodation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Tour Aims &amp; Benefits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Important information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Behaviour expectations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18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545" y="-17025"/>
            <a:ext cx="4876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 Barnwell School Itinerary  - 8</a:t>
            </a:r>
            <a:r>
              <a:rPr lang="en-GB" sz="3200" b="1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 April – 11</a:t>
            </a:r>
            <a:r>
              <a:rPr lang="en-GB" sz="3200" b="1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 April 2019</a:t>
            </a:r>
          </a:p>
          <a:p>
            <a:pPr algn="r"/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54E8640-5207-4AD2-A30A-DC96269B7F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222588"/>
              </p:ext>
            </p:extLst>
          </p:nvPr>
        </p:nvGraphicFramePr>
        <p:xfrm>
          <a:off x="335280" y="1104181"/>
          <a:ext cx="8503920" cy="557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2429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Accommodation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4"/>
            <a:ext cx="8512128" cy="460113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17555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Accommodation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465" y="1716832"/>
            <a:ext cx="82189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Ripetta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Hotel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dirty="0">
                <a:solidFill>
                  <a:srgbClr val="92D050"/>
                </a:solidFill>
              </a:rPr>
              <a:t>Why we like it for student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property is 6 minutes walk from the beach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900 yards from the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Circumvesuviana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Train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restaurant serves a combination of international food and specialities from the Campania region</a:t>
            </a:r>
          </a:p>
          <a:p>
            <a:r>
              <a:rPr lang="en-GB" sz="1600" dirty="0">
                <a:solidFill>
                  <a:srgbClr val="92D050"/>
                </a:solidFill>
              </a:rPr>
              <a:t>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rooftop terrace with sea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private bathrooms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air conditioning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free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wi-fi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dirty="0">
                <a:solidFill>
                  <a:srgbClr val="92D050"/>
                </a:solidFill>
              </a:rPr>
              <a:t>Address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Via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Ripa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Cassano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4,</a:t>
            </a:r>
            <a:b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80063 Piano di Sorrento,</a:t>
            </a:r>
            <a:b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Italy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81" y="3583171"/>
            <a:ext cx="3859010" cy="2159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990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6991</TotalTime>
  <Words>585</Words>
  <Application>Microsoft Office PowerPoint</Application>
  <PresentationFormat>On-screen Show (4:3)</PresentationFormat>
  <Paragraphs>163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Arabic Typesetting</vt:lpstr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Mendelsohn</dc:creator>
  <cp:lastModifiedBy>David Smith</cp:lastModifiedBy>
  <cp:revision>38</cp:revision>
  <dcterms:created xsi:type="dcterms:W3CDTF">2019-02-19T13:35:12Z</dcterms:created>
  <dcterms:modified xsi:type="dcterms:W3CDTF">2019-02-26T11:12:41Z</dcterms:modified>
</cp:coreProperties>
</file>