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B0FC9-62DC-4990-8C7E-6488FC472167}" v="2" dt="2018-06-28T20:54:4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268"/>
  </p:normalViewPr>
  <p:slideViewPr>
    <p:cSldViewPr snapToGrid="0" snapToObjects="1">
      <p:cViewPr varScale="1">
        <p:scale>
          <a:sx n="101" d="100"/>
          <a:sy n="101" d="100"/>
        </p:scale>
        <p:origin x="1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F7B7-C912-1A4D-BE53-9BE75E72063A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38BAC-761B-6844-8B72-047EB1C9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the videos. Only need a couple of minutes from the first), pausing to discuss the attitude of the teacher in video one and the differences in video 2. Video 2 is 7m 48 seconds – probably enough to watch the first 5. How do their attitudes differ?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8BAC-761B-6844-8B72-047EB1C99B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5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the first bullet point anticipating that students will decide upon factors such as: teacher knows their subject, lesson well planned, good discipline (!), work has been marked, students are listened to…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8BAC-761B-6844-8B72-047EB1C99B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4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discussion – what’s the difference between being proactive and reactive?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8BAC-761B-6844-8B72-047EB1C99B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9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2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2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5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3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1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4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6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770BE9-3CE8-8D46-BD79-6AC64CD453E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14E810-5B94-9443-8DB5-12B16593A31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ZcXCDr4W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FnMTHhKdk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3036-C1EE-4B48-8473-67D41A676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Lesson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07A8A-1901-1446-A67D-B508F43F2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with your teachers…..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4944F-46CE-43FD-8830-F4C4D18C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50" y="38106"/>
            <a:ext cx="2841996" cy="3566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9C329-E887-4F01-B35A-DE324072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8" y="336799"/>
            <a:ext cx="3532655" cy="44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DC01-6725-FD40-AEB9-8222C7B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="1" dirty="0">
                <a:solidFill>
                  <a:srgbClr val="FF0000"/>
                </a:solidFill>
              </a:rPr>
              <a:t> FIRST </a:t>
            </a:r>
            <a:r>
              <a:rPr lang="en-GB" dirty="0"/>
              <a:t>thing to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58EB-F45E-C249-B3FE-B448A4E0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Think about this: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Sixth Form is something that you have chosen to do (or maybe you couldn’t think of anything else to do after Year 11!).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It’s a great opportunity to develop those skills that will take you through to university / apprenticeship / career.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When things feel difficult, or challenging just think about your ultimate goal! Go back to your </a:t>
            </a:r>
            <a:r>
              <a:rPr lang="en-GB" sz="2400" dirty="0" err="1"/>
              <a:t>mindmap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96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C674-A605-C84F-94A2-3C52264D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 a </a:t>
            </a:r>
            <a:r>
              <a:rPr lang="en-GB" b="1" dirty="0">
                <a:solidFill>
                  <a:srgbClr val="FF0000"/>
                </a:solidFill>
              </a:rPr>
              <a:t>positive</a:t>
            </a:r>
            <a:r>
              <a:rPr lang="en-GB" b="1" dirty="0"/>
              <a:t> </a:t>
            </a:r>
            <a:r>
              <a:rPr lang="en-GB" dirty="0"/>
              <a:t>working relationship with your teachers.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3F60-FDFA-C84A-9BA0-4AB1127F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44200" cy="4023360"/>
          </a:xfrm>
        </p:spPr>
        <p:txBody>
          <a:bodyPr>
            <a:noAutofit/>
          </a:bodyPr>
          <a:lstStyle/>
          <a:p>
            <a:r>
              <a:rPr lang="en-GB" dirty="0">
                <a:hlinkClick r:id="rId3"/>
              </a:rPr>
              <a:t>https://www.youtube.com/watch?v=RQZcXCDr4Wc</a:t>
            </a:r>
            <a:r>
              <a:rPr lang="en-GB" dirty="0"/>
              <a:t> (1950s classroom, American, but that doesn’t matter!)</a:t>
            </a:r>
          </a:p>
          <a:p>
            <a:r>
              <a:rPr lang="en-GB" dirty="0">
                <a:hlinkClick r:id="rId4"/>
              </a:rPr>
              <a:t>https://www.youtube.com/watch?v=SFnMTHhKdkw</a:t>
            </a:r>
            <a:r>
              <a:rPr lang="en-GB" dirty="0"/>
              <a:t> (A TED talk…)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 you watch the second video note down Rita’s comments about teacher / student relationships.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How do the approaches of these two teachers differ?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Let’s flip things around: what can </a:t>
            </a:r>
            <a:r>
              <a:rPr lang="en-GB" b="1" i="1" dirty="0"/>
              <a:t>students</a:t>
            </a:r>
            <a:r>
              <a:rPr lang="en-GB" dirty="0"/>
              <a:t> learn from this video about working with their teachers?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8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622A-ED25-3840-B95E-C2455F2E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</a:t>
            </a:r>
            <a:r>
              <a:rPr lang="en-GB" b="1" dirty="0"/>
              <a:t>good</a:t>
            </a:r>
            <a:r>
              <a:rPr lang="en-GB" dirty="0"/>
              <a:t> lesson?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B22C-A0DD-8149-B038-DC02C931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pairs or trios: have five minutes to discuss what makes a good lesson; agree upon your top </a:t>
            </a:r>
            <a:r>
              <a:rPr lang="en-GB" sz="2400" b="1" dirty="0"/>
              <a:t>five </a:t>
            </a:r>
            <a:r>
              <a:rPr lang="en-GB" sz="2400" dirty="0"/>
              <a:t>factors. Rank these in order of importance.</a:t>
            </a:r>
          </a:p>
          <a:p>
            <a:endParaRPr lang="en-GB" sz="2400" dirty="0"/>
          </a:p>
          <a:p>
            <a:r>
              <a:rPr lang="en-GB" sz="2400" dirty="0"/>
              <a:t>Which of these factors are dependent upon the teacher?</a:t>
            </a:r>
          </a:p>
          <a:p>
            <a:endParaRPr lang="en-GB" sz="2400" dirty="0"/>
          </a:p>
          <a:p>
            <a:r>
              <a:rPr lang="en-GB" sz="2400" dirty="0"/>
              <a:t>Three minute discussion in pairs / trios again – how can the </a:t>
            </a:r>
            <a:r>
              <a:rPr lang="en-GB" sz="2400" b="1" i="1" dirty="0"/>
              <a:t>students</a:t>
            </a:r>
            <a:r>
              <a:rPr lang="en-GB" sz="2400" dirty="0"/>
              <a:t> ensure that they contribute to making a lesson good? Decide upon </a:t>
            </a:r>
            <a:r>
              <a:rPr lang="en-GB" sz="2400" b="1" dirty="0"/>
              <a:t>five</a:t>
            </a:r>
            <a:r>
              <a:rPr lang="en-GB" sz="2400" dirty="0"/>
              <a:t> things.</a:t>
            </a:r>
            <a:endParaRPr lang="en-GB" sz="2400" b="1" i="1" dirty="0"/>
          </a:p>
          <a:p>
            <a:pPr marL="0" indent="0">
              <a:buNone/>
            </a:pPr>
            <a:endParaRPr lang="en-GB" sz="2400" b="1" i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200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AE6A-B460-7045-858F-54ABCE73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things you can do.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54C6-95CF-7745-BA1E-E16154BE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Be </a:t>
            </a:r>
            <a:r>
              <a:rPr lang="en-GB" b="1" dirty="0">
                <a:solidFill>
                  <a:srgbClr val="FF0000"/>
                </a:solidFill>
              </a:rPr>
              <a:t>PROACTIVE</a:t>
            </a:r>
          </a:p>
          <a:p>
            <a:pPr marL="0" indent="0">
              <a:buNone/>
            </a:pPr>
            <a:r>
              <a:rPr lang="en-GB" dirty="0"/>
              <a:t>Use your teachers to help you make progress</a:t>
            </a:r>
          </a:p>
          <a:p>
            <a:pPr marL="0" indent="0">
              <a:buNone/>
            </a:pPr>
            <a:r>
              <a:rPr lang="en-GB" dirty="0"/>
              <a:t>In lessons: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Ask questions; if you don’t understand something simply ask. If you don’t yet feel confident to ask in class ask at the end or e-mail.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When work is returned, yes, feel good about what you’ve done well. BUT search out the things that you haven’t nailed yet – and sort it!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Use your Smith Proformas and PLCs – start the process of being responsible for your own learning! Don’t be a passive learner!</a:t>
            </a:r>
          </a:p>
        </p:txBody>
      </p:sp>
    </p:spTree>
    <p:extLst>
      <p:ext uri="{BB962C8B-B14F-4D97-AF65-F5344CB8AC3E}">
        <p14:creationId xmlns:p14="http://schemas.microsoft.com/office/powerpoint/2010/main" val="6602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458A-D844-6546-AFD0-F0F817F8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Reviews with your teachers.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376F-A448-FB4A-892F-22DFE473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you’re in sixth form you are likely to have reviews with your teachers about your progress.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Use these! Come to the meetings prepared!</a:t>
            </a:r>
          </a:p>
          <a:p>
            <a:r>
              <a:rPr lang="en-GB" sz="2800" dirty="0"/>
              <a:t>What concerns do you have? What are you stuck on?</a:t>
            </a:r>
          </a:p>
          <a:p>
            <a:r>
              <a:rPr lang="en-GB" sz="2800" dirty="0"/>
              <a:t>Be honest – no excuses, just look for solutions.</a:t>
            </a:r>
          </a:p>
          <a:p>
            <a:r>
              <a:rPr lang="en-GB" sz="2800" dirty="0"/>
              <a:t>Ask what </a:t>
            </a:r>
            <a:r>
              <a:rPr lang="en-GB" sz="2800" b="1" dirty="0"/>
              <a:t>you</a:t>
            </a:r>
            <a:r>
              <a:rPr lang="en-GB" sz="2800" dirty="0"/>
              <a:t> can do to improve your grade in the next half term.</a:t>
            </a:r>
          </a:p>
        </p:txBody>
      </p:sp>
    </p:spTree>
    <p:extLst>
      <p:ext uri="{BB962C8B-B14F-4D97-AF65-F5344CB8AC3E}">
        <p14:creationId xmlns:p14="http://schemas.microsoft.com/office/powerpoint/2010/main" val="265980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DC7D-E6E8-6847-BA48-3B525F53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96AD-A141-D74D-843A-F7061056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Go back to the five things you identified as things you can do to get the most out of lessons.</a:t>
            </a:r>
          </a:p>
          <a:p>
            <a:endParaRPr lang="en-GB" sz="2800" dirty="0"/>
          </a:p>
          <a:p>
            <a:r>
              <a:rPr lang="en-GB" sz="2800" dirty="0"/>
              <a:t>For the next half term focus on developing these attributes; think about each subject in turn and decide what you can do to get the most out of each lesson. Share this with your tutor.</a:t>
            </a:r>
          </a:p>
          <a:p>
            <a:endParaRPr lang="en-GB" sz="2800" dirty="0"/>
          </a:p>
          <a:p>
            <a:r>
              <a:rPr lang="en-GB" sz="2800" dirty="0"/>
              <a:t>Review the impact you think this strategy has had by half term. </a:t>
            </a:r>
          </a:p>
        </p:txBody>
      </p:sp>
    </p:spTree>
    <p:extLst>
      <p:ext uri="{BB962C8B-B14F-4D97-AF65-F5344CB8AC3E}">
        <p14:creationId xmlns:p14="http://schemas.microsoft.com/office/powerpoint/2010/main" val="42518901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602</Words>
  <Application>Microsoft Office PowerPoint</Application>
  <PresentationFormat>Widescreen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Lesson 6</vt:lpstr>
      <vt:lpstr>The FIRST thing to remember…</vt:lpstr>
      <vt:lpstr>Develop a positive working relationship with your teachers.</vt:lpstr>
      <vt:lpstr>What makes a good lesson? </vt:lpstr>
      <vt:lpstr>Practical things you can do.</vt:lpstr>
      <vt:lpstr>Reviews with your teachers.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Microsoft Office User</dc:creator>
  <cp:lastModifiedBy>David Smith</cp:lastModifiedBy>
  <cp:revision>15</cp:revision>
  <dcterms:created xsi:type="dcterms:W3CDTF">2018-06-19T13:51:08Z</dcterms:created>
  <dcterms:modified xsi:type="dcterms:W3CDTF">2021-07-01T13:26:23Z</dcterms:modified>
</cp:coreProperties>
</file>