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2" r:id="rId3"/>
    <p:sldId id="264" r:id="rId4"/>
    <p:sldId id="265" r:id="rId5"/>
    <p:sldId id="266" r:id="rId6"/>
    <p:sldId id="267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7B61D2-1AE7-4743-9660-5E48ADDC598F}" v="38" dt="2018-06-28T19:57:30.6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3" autoAdjust="0"/>
    <p:restoredTop sz="94268"/>
  </p:normalViewPr>
  <p:slideViewPr>
    <p:cSldViewPr snapToGrid="0">
      <p:cViewPr varScale="1">
        <p:scale>
          <a:sx n="102" d="100"/>
          <a:sy n="102" d="100"/>
        </p:scale>
        <p:origin x="138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FB51D-4BA5-4CEB-9AF6-1B4DB7E7780C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A4009-AF1B-4CFA-895C-35457B6F74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136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A4009-AF1B-4CFA-895C-35457B6F74D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39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A4009-AF1B-4CFA-895C-35457B6F74D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99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Pick any article from this weeks news, it might be an idea to have a couple of articles and get groups to do different ones and then try and understand the article from just the key points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A4009-AF1B-4CFA-895C-35457B6F74D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378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often terrifies people but is there a way you could develop this skill?</a:t>
            </a:r>
          </a:p>
          <a:p>
            <a:r>
              <a:rPr lang="en-GB" dirty="0"/>
              <a:t>Have you used the LORIC materials?</a:t>
            </a:r>
          </a:p>
          <a:p>
            <a:r>
              <a:rPr lang="en-GB" dirty="0"/>
              <a:t>What about </a:t>
            </a:r>
            <a:r>
              <a:rPr lang="en-GB" dirty="0" err="1"/>
              <a:t>PiXL</a:t>
            </a:r>
            <a:r>
              <a:rPr lang="en-GB" dirty="0"/>
              <a:t> Orate?</a:t>
            </a:r>
          </a:p>
          <a:p>
            <a:pPr marL="0" indent="0">
              <a:buNone/>
            </a:pPr>
            <a:r>
              <a:rPr lang="en-GB" dirty="0"/>
              <a:t>Can you find an opportunity to work with some younger pupils and speak to them?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A4009-AF1B-4CFA-895C-35457B6F74D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798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7414-E040-469F-8391-DE3692A1C142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01821-D058-4BF8-89FC-49E0B03DC66F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278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7414-E040-469F-8391-DE3692A1C142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01821-D058-4BF8-89FC-49E0B03DC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703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7414-E040-469F-8391-DE3692A1C142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01821-D058-4BF8-89FC-49E0B03DC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155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7414-E040-469F-8391-DE3692A1C142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01821-D058-4BF8-89FC-49E0B03DC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254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7414-E040-469F-8391-DE3692A1C142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01821-D058-4BF8-89FC-49E0B03DC66F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201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7414-E040-469F-8391-DE3692A1C142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01821-D058-4BF8-89FC-49E0B03DC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104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7414-E040-469F-8391-DE3692A1C142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01821-D058-4BF8-89FC-49E0B03DC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157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7414-E040-469F-8391-DE3692A1C142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01821-D058-4BF8-89FC-49E0B03DC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688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7414-E040-469F-8391-DE3692A1C142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01821-D058-4BF8-89FC-49E0B03DC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297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C7A7414-E040-469F-8391-DE3692A1C142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C01821-D058-4BF8-89FC-49E0B03DC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262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7414-E040-469F-8391-DE3692A1C142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01821-D058-4BF8-89FC-49E0B03DC6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109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C7A7414-E040-469F-8391-DE3692A1C142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8C01821-D058-4BF8-89FC-49E0B03DC66F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4571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d.com/talks/julian_treasure_how_to_speak_so_that_people_want_to_liste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F32DE-B6E9-4276-8E22-BF84DF2E8D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Lesson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DA363E-04C1-42D0-8E7D-02C0E9D02B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Study skills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1274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32C829E-C8CE-48C3-A883-4696E74952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0896" y="0"/>
            <a:ext cx="2891821" cy="2499360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C85DDA5-473A-427F-81A8-538266BAC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Speed dating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12A4C-4E93-41CF-AA41-FB27E3B7F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You have been split into two groups A and B</a:t>
            </a:r>
          </a:p>
          <a:p>
            <a:endParaRPr lang="en-GB" sz="2800" dirty="0"/>
          </a:p>
          <a:p>
            <a:r>
              <a:rPr lang="en-GB" sz="2800" dirty="0"/>
              <a:t>Person A will do all the talking first, Person B must listen and take notes</a:t>
            </a:r>
          </a:p>
          <a:p>
            <a:endParaRPr lang="en-GB" sz="2800" dirty="0"/>
          </a:p>
          <a:p>
            <a:r>
              <a:rPr lang="en-GB" sz="2800" dirty="0"/>
              <a:t>For 30 seconds person A is going to tell you everything they know about………….</a:t>
            </a:r>
          </a:p>
        </p:txBody>
      </p:sp>
    </p:spTree>
    <p:extLst>
      <p:ext uri="{BB962C8B-B14F-4D97-AF65-F5344CB8AC3E}">
        <p14:creationId xmlns:p14="http://schemas.microsoft.com/office/powerpoint/2010/main" val="4112280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D52FF-4CE0-4A37-B711-E5A74F8E1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400" dirty="0"/>
              <a:t>Owls and Dolphins!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D409D6-1065-40B0-BEC6-35B933ABFB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4320" y="2245897"/>
            <a:ext cx="4523237" cy="4322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098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B6B28-E0FC-41B5-BC89-627E145CB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Double date!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96785-D331-4CEF-9F2C-C8C4667F4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Find another pair, this time Person A in each pair has to stay quiet. B’s will take it in turns to tell the other couple what they have learnt from their partner.</a:t>
            </a:r>
          </a:p>
          <a:p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Person A, listen carefully how close are they to what you said?</a:t>
            </a:r>
          </a:p>
        </p:txBody>
      </p:sp>
    </p:spTree>
    <p:extLst>
      <p:ext uri="{BB962C8B-B14F-4D97-AF65-F5344CB8AC3E}">
        <p14:creationId xmlns:p14="http://schemas.microsoft.com/office/powerpoint/2010/main" val="1497140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7BDEE-DC24-472A-B4F4-AC8281DE6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Swap partner!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FDB41-CCBD-4718-9DA7-8F92F4414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Now repeat but for </a:t>
            </a:r>
            <a:r>
              <a:rPr lang="en-GB" sz="2800" b="1" dirty="0"/>
              <a:t>1 MINUTE </a:t>
            </a:r>
            <a:r>
              <a:rPr lang="en-GB" sz="2800" dirty="0"/>
              <a:t>Person B is going to talk to their partner about ……</a:t>
            </a:r>
          </a:p>
          <a:p>
            <a:endParaRPr lang="en-GB" sz="2800" dirty="0"/>
          </a:p>
          <a:p>
            <a:r>
              <a:rPr lang="en-GB" sz="2800" dirty="0"/>
              <a:t>THE SUBJECTS YOU HAVE CHOSEN AT A LEVEL AND WHY</a:t>
            </a:r>
          </a:p>
        </p:txBody>
      </p:sp>
    </p:spTree>
    <p:extLst>
      <p:ext uri="{BB962C8B-B14F-4D97-AF65-F5344CB8AC3E}">
        <p14:creationId xmlns:p14="http://schemas.microsoft.com/office/powerpoint/2010/main" val="1814637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C8FA5-8F48-4323-A210-8629EF299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do we need to listen?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1BCBE-52BF-47B7-B38A-4920A82DE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We need to be able to listen as well as speak.</a:t>
            </a:r>
          </a:p>
          <a:p>
            <a:r>
              <a:rPr lang="en-GB" sz="2800" dirty="0"/>
              <a:t>Taking effective notes in class and being able to reference back to those notes is often a new skill in Sixth Form.</a:t>
            </a:r>
          </a:p>
          <a:p>
            <a:endParaRPr lang="en-GB" sz="2800" dirty="0"/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515260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/>
              <a:t>Read All About It!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7280" y="2164558"/>
            <a:ext cx="10058400" cy="1295399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GB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 body"/>
              </a:rPr>
              <a:t>	You will be given a newspaper article to read. You must pick out the 10 KEY points from the article and write them on individual bits of paper</a:t>
            </a:r>
          </a:p>
        </p:txBody>
      </p:sp>
      <p:sp>
        <p:nvSpPr>
          <p:cNvPr id="7172" name="AutoShape 5" descr="9k="/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E0C61E8-404B-4F59-9DC3-230115AE069D}"/>
              </a:ext>
            </a:extLst>
          </p:cNvPr>
          <p:cNvSpPr txBox="1"/>
          <p:nvPr/>
        </p:nvSpPr>
        <p:spPr>
          <a:xfrm>
            <a:off x="1097280" y="3749040"/>
            <a:ext cx="98602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Compare your notes with another group, do you agree? Would you be able to explain the article to someone using only your 10 key points?</a:t>
            </a:r>
          </a:p>
        </p:txBody>
      </p:sp>
    </p:spTree>
    <p:extLst>
      <p:ext uri="{BB962C8B-B14F-4D97-AF65-F5344CB8AC3E}">
        <p14:creationId xmlns:p14="http://schemas.microsoft.com/office/powerpoint/2010/main" val="413867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AC233-280D-40F2-A073-A53439EB6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634F0-9963-4094-8494-92A28FDCC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https://ed.ted.com/featured/PP00zCty</a:t>
            </a:r>
          </a:p>
          <a:p>
            <a:r>
              <a:rPr lang="en-GB" sz="2800" dirty="0"/>
              <a:t>Watch then carry out the think, dig deeper discuss</a:t>
            </a:r>
          </a:p>
          <a:p>
            <a:r>
              <a:rPr lang="en-GB" sz="2800" dirty="0"/>
              <a:t>What makes a successful student</a:t>
            </a:r>
          </a:p>
          <a:p>
            <a:endParaRPr lang="en-GB" sz="2800" dirty="0"/>
          </a:p>
          <a:p>
            <a:r>
              <a:rPr lang="en-GB" sz="2800" dirty="0"/>
              <a:t>How to speak so that people want to listen</a:t>
            </a:r>
          </a:p>
          <a:p>
            <a:r>
              <a:rPr lang="en-GB" dirty="0">
                <a:hlinkClick r:id="rId3"/>
              </a:rPr>
              <a:t>https://www.ted.com/talks/julian_treasure_how_to_speak_so_that_people_want_to_listen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987563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</TotalTime>
  <Words>390</Words>
  <Application>Microsoft Office PowerPoint</Application>
  <PresentationFormat>Widescreen</PresentationFormat>
  <Paragraphs>40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body</vt:lpstr>
      <vt:lpstr>Calibri Light</vt:lpstr>
      <vt:lpstr>Retrospect</vt:lpstr>
      <vt:lpstr>Lesson 4</vt:lpstr>
      <vt:lpstr>Speed dating</vt:lpstr>
      <vt:lpstr>PowerPoint Presentation</vt:lpstr>
      <vt:lpstr>Double date!</vt:lpstr>
      <vt:lpstr>Swap partner!</vt:lpstr>
      <vt:lpstr>Why do we need to listen?</vt:lpstr>
      <vt:lpstr>Read All About It!</vt:lpstr>
      <vt:lpstr>Extension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Naomi</dc:creator>
  <cp:lastModifiedBy>David Smith</cp:lastModifiedBy>
  <cp:revision>6</cp:revision>
  <dcterms:created xsi:type="dcterms:W3CDTF">2018-06-27T08:51:59Z</dcterms:created>
  <dcterms:modified xsi:type="dcterms:W3CDTF">2021-07-01T13:19:28Z</dcterms:modified>
</cp:coreProperties>
</file>