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71" r:id="rId3"/>
    <p:sldId id="264" r:id="rId4"/>
    <p:sldId id="269" r:id="rId5"/>
    <p:sldId id="265" r:id="rId6"/>
    <p:sldId id="257" r:id="rId7"/>
    <p:sldId id="258" r:id="rId8"/>
    <p:sldId id="261" r:id="rId9"/>
    <p:sldId id="26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3BB8B-9436-4C93-A0D5-0D1C8CD2E57D}" v="1560" dt="2018-06-28T19:22:44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268"/>
  </p:normalViewPr>
  <p:slideViewPr>
    <p:cSldViewPr snapToGrid="0">
      <p:cViewPr varScale="1">
        <p:scale>
          <a:sx n="102" d="100"/>
          <a:sy n="102" d="100"/>
        </p:scale>
        <p:origin x="13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E84E4-B8DB-499F-A50C-B3684DB6489E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6498D8-B595-4396-963D-9D8708FA6277}">
      <dgm:prSet phldrT="[Text]"/>
      <dgm:spPr/>
      <dgm:t>
        <a:bodyPr/>
        <a:lstStyle/>
        <a:p>
          <a:r>
            <a:rPr lang="en-GB" dirty="0"/>
            <a:t>Reduced anxiety during exams</a:t>
          </a:r>
        </a:p>
      </dgm:t>
    </dgm:pt>
    <dgm:pt modelId="{6B235E7A-0A29-450B-942B-E9216EC3A70C}" type="parTrans" cxnId="{FFC09749-3DF5-40B0-A2AE-81228A8D2AC7}">
      <dgm:prSet/>
      <dgm:spPr/>
      <dgm:t>
        <a:bodyPr/>
        <a:lstStyle/>
        <a:p>
          <a:endParaRPr lang="en-GB"/>
        </a:p>
      </dgm:t>
    </dgm:pt>
    <dgm:pt modelId="{25C4878A-95DF-4052-B9E2-1C3B00B82840}" type="sibTrans" cxnId="{FFC09749-3DF5-40B0-A2AE-81228A8D2AC7}">
      <dgm:prSet/>
      <dgm:spPr/>
      <dgm:t>
        <a:bodyPr/>
        <a:lstStyle/>
        <a:p>
          <a:endParaRPr lang="en-GB"/>
        </a:p>
      </dgm:t>
    </dgm:pt>
    <dgm:pt modelId="{FFA0C671-BB03-41E3-915A-FEC12E3B5F03}">
      <dgm:prSet phldrT="[Text]"/>
      <dgm:spPr/>
      <dgm:t>
        <a:bodyPr/>
        <a:lstStyle/>
        <a:p>
          <a:r>
            <a:rPr lang="en-GB" dirty="0"/>
            <a:t>More social time</a:t>
          </a:r>
        </a:p>
      </dgm:t>
    </dgm:pt>
    <dgm:pt modelId="{B25EC9A8-AA92-44EC-8843-77755E7443B9}" type="parTrans" cxnId="{946DA19D-6A98-4B7F-BA0F-765623E925AB}">
      <dgm:prSet/>
      <dgm:spPr/>
      <dgm:t>
        <a:bodyPr/>
        <a:lstStyle/>
        <a:p>
          <a:endParaRPr lang="en-GB"/>
        </a:p>
      </dgm:t>
    </dgm:pt>
    <dgm:pt modelId="{07055863-7F0B-44E7-A4BC-49F5260686A7}" type="sibTrans" cxnId="{946DA19D-6A98-4B7F-BA0F-765623E925AB}">
      <dgm:prSet/>
      <dgm:spPr/>
      <dgm:t>
        <a:bodyPr/>
        <a:lstStyle/>
        <a:p>
          <a:endParaRPr lang="en-GB"/>
        </a:p>
      </dgm:t>
    </dgm:pt>
    <dgm:pt modelId="{1C288BDB-E419-440C-B6BD-BB96993E2CAB}">
      <dgm:prSet phldrT="[Text]"/>
      <dgm:spPr/>
      <dgm:t>
        <a:bodyPr/>
        <a:lstStyle/>
        <a:p>
          <a:r>
            <a:rPr lang="en-GB" dirty="0"/>
            <a:t>Better performance in lessons</a:t>
          </a:r>
        </a:p>
      </dgm:t>
    </dgm:pt>
    <dgm:pt modelId="{F62A5CA8-C7A1-4921-B763-35F8DB616DA7}" type="parTrans" cxnId="{4EAB6A32-55B1-4CD3-9B9E-DC2B2C13FE2C}">
      <dgm:prSet/>
      <dgm:spPr/>
      <dgm:t>
        <a:bodyPr/>
        <a:lstStyle/>
        <a:p>
          <a:endParaRPr lang="en-GB"/>
        </a:p>
      </dgm:t>
    </dgm:pt>
    <dgm:pt modelId="{490B825D-6895-42C9-A2B9-853E68254231}" type="sibTrans" cxnId="{4EAB6A32-55B1-4CD3-9B9E-DC2B2C13FE2C}">
      <dgm:prSet/>
      <dgm:spPr/>
      <dgm:t>
        <a:bodyPr/>
        <a:lstStyle/>
        <a:p>
          <a:endParaRPr lang="en-GB"/>
        </a:p>
      </dgm:t>
    </dgm:pt>
    <dgm:pt modelId="{C9A79440-730D-4258-B954-CF39B27BF6F1}">
      <dgm:prSet phldrT="[Text]"/>
      <dgm:spPr/>
      <dgm:t>
        <a:bodyPr/>
        <a:lstStyle/>
        <a:p>
          <a:r>
            <a:rPr lang="en-GB" dirty="0"/>
            <a:t>Increased independence and resilience </a:t>
          </a:r>
        </a:p>
      </dgm:t>
    </dgm:pt>
    <dgm:pt modelId="{D0BFF1D0-FBE9-4FB0-9894-EF935F3A083F}" type="parTrans" cxnId="{DD852468-9769-45FC-A7EC-8B47C1BBA714}">
      <dgm:prSet/>
      <dgm:spPr/>
      <dgm:t>
        <a:bodyPr/>
        <a:lstStyle/>
        <a:p>
          <a:endParaRPr lang="en-GB"/>
        </a:p>
      </dgm:t>
    </dgm:pt>
    <dgm:pt modelId="{0751A9C8-BDD3-4993-8EA0-3DBCB3ED92B1}" type="sibTrans" cxnId="{DD852468-9769-45FC-A7EC-8B47C1BBA714}">
      <dgm:prSet/>
      <dgm:spPr/>
      <dgm:t>
        <a:bodyPr/>
        <a:lstStyle/>
        <a:p>
          <a:endParaRPr lang="en-GB"/>
        </a:p>
      </dgm:t>
    </dgm:pt>
    <dgm:pt modelId="{EDC89708-4582-4837-8C1F-66BB7CA3C838}" type="pres">
      <dgm:prSet presAssocID="{ED2E84E4-B8DB-499F-A50C-B3684DB6489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D740BD6-4AE1-46C9-816C-E7BA2CB6746C}" type="pres">
      <dgm:prSet presAssocID="{ED2E84E4-B8DB-499F-A50C-B3684DB6489E}" presName="cycle" presStyleCnt="0"/>
      <dgm:spPr/>
    </dgm:pt>
    <dgm:pt modelId="{11C34979-8B8A-43DC-A314-DF2D22559402}" type="pres">
      <dgm:prSet presAssocID="{ED2E84E4-B8DB-499F-A50C-B3684DB6489E}" presName="centerShape" presStyleCnt="0"/>
      <dgm:spPr/>
    </dgm:pt>
    <dgm:pt modelId="{9BC55D31-203A-4A22-8797-DF142301B11D}" type="pres">
      <dgm:prSet presAssocID="{ED2E84E4-B8DB-499F-A50C-B3684DB6489E}" presName="connSite" presStyleLbl="node1" presStyleIdx="0" presStyleCnt="5"/>
      <dgm:spPr/>
    </dgm:pt>
    <dgm:pt modelId="{3C8CAA14-9BF0-4D31-83B4-CBFC90318B76}" type="pres">
      <dgm:prSet presAssocID="{ED2E84E4-B8DB-499F-A50C-B3684DB6489E}" presName="visible" presStyleLbl="node1" presStyleIdx="0" presStyleCnt="5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08914A1-5F25-4D30-9AFB-DEB95F0A1B9A}" type="pres">
      <dgm:prSet presAssocID="{6B235E7A-0A29-450B-942B-E9216EC3A70C}" presName="Name25" presStyleLbl="parChTrans1D1" presStyleIdx="0" presStyleCnt="4"/>
      <dgm:spPr/>
    </dgm:pt>
    <dgm:pt modelId="{A032208C-A41A-4961-95FC-327099EFDA12}" type="pres">
      <dgm:prSet presAssocID="{1E6498D8-B595-4396-963D-9D8708FA6277}" presName="node" presStyleCnt="0"/>
      <dgm:spPr/>
    </dgm:pt>
    <dgm:pt modelId="{262EA258-7962-4120-8E35-EF9BDF320CE4}" type="pres">
      <dgm:prSet presAssocID="{1E6498D8-B595-4396-963D-9D8708FA6277}" presName="parentNode" presStyleLbl="node1" presStyleIdx="1" presStyleCnt="5" custScaleX="402585" custLinFactX="100000" custLinFactNeighborX="158544" custLinFactNeighborY="13887">
        <dgm:presLayoutVars>
          <dgm:chMax val="1"/>
          <dgm:bulletEnabled val="1"/>
        </dgm:presLayoutVars>
      </dgm:prSet>
      <dgm:spPr/>
    </dgm:pt>
    <dgm:pt modelId="{7F8ECBF8-6D0C-4D22-8CAD-C1FF5E3CDD37}" type="pres">
      <dgm:prSet presAssocID="{1E6498D8-B595-4396-963D-9D8708FA6277}" presName="childNode" presStyleLbl="revTx" presStyleIdx="0" presStyleCnt="0">
        <dgm:presLayoutVars>
          <dgm:bulletEnabled val="1"/>
        </dgm:presLayoutVars>
      </dgm:prSet>
      <dgm:spPr/>
    </dgm:pt>
    <dgm:pt modelId="{E731FC94-A29D-4125-A01D-4AD4EB41712E}" type="pres">
      <dgm:prSet presAssocID="{F62A5CA8-C7A1-4921-B763-35F8DB616DA7}" presName="Name25" presStyleLbl="parChTrans1D1" presStyleIdx="1" presStyleCnt="4"/>
      <dgm:spPr/>
    </dgm:pt>
    <dgm:pt modelId="{BE438B9C-420B-4841-8AB4-527171C73CB2}" type="pres">
      <dgm:prSet presAssocID="{1C288BDB-E419-440C-B6BD-BB96993E2CAB}" presName="node" presStyleCnt="0"/>
      <dgm:spPr/>
    </dgm:pt>
    <dgm:pt modelId="{7D296D54-2E13-4AAA-992D-41AFFEDE8C66}" type="pres">
      <dgm:prSet presAssocID="{1C288BDB-E419-440C-B6BD-BB96993E2CAB}" presName="parentNode" presStyleLbl="node1" presStyleIdx="2" presStyleCnt="5" custScaleX="429015" custLinFactX="100000" custLinFactNeighborX="158544" custLinFactNeighborY="13887">
        <dgm:presLayoutVars>
          <dgm:chMax val="1"/>
          <dgm:bulletEnabled val="1"/>
        </dgm:presLayoutVars>
      </dgm:prSet>
      <dgm:spPr/>
    </dgm:pt>
    <dgm:pt modelId="{A7DEC5E7-E724-419A-9E3D-25158E421380}" type="pres">
      <dgm:prSet presAssocID="{1C288BDB-E419-440C-B6BD-BB96993E2CAB}" presName="childNode" presStyleLbl="revTx" presStyleIdx="0" presStyleCnt="0">
        <dgm:presLayoutVars>
          <dgm:bulletEnabled val="1"/>
        </dgm:presLayoutVars>
      </dgm:prSet>
      <dgm:spPr/>
    </dgm:pt>
    <dgm:pt modelId="{AFB8CC92-AA29-45F6-A58D-5E3BA981949D}" type="pres">
      <dgm:prSet presAssocID="{D0BFF1D0-FBE9-4FB0-9894-EF935F3A083F}" presName="Name25" presStyleLbl="parChTrans1D1" presStyleIdx="2" presStyleCnt="4"/>
      <dgm:spPr/>
    </dgm:pt>
    <dgm:pt modelId="{BD0D7920-093A-4075-AA0C-D75061553F9C}" type="pres">
      <dgm:prSet presAssocID="{C9A79440-730D-4258-B954-CF39B27BF6F1}" presName="node" presStyleCnt="0"/>
      <dgm:spPr/>
    </dgm:pt>
    <dgm:pt modelId="{B60B9A02-E0F0-4256-8416-35998170A936}" type="pres">
      <dgm:prSet presAssocID="{C9A79440-730D-4258-B954-CF39B27BF6F1}" presName="parentNode" presStyleLbl="node1" presStyleIdx="3" presStyleCnt="5" custScaleX="402585" custLinFactX="100000" custLinFactNeighborX="158544" custLinFactNeighborY="13887">
        <dgm:presLayoutVars>
          <dgm:chMax val="1"/>
          <dgm:bulletEnabled val="1"/>
        </dgm:presLayoutVars>
      </dgm:prSet>
      <dgm:spPr/>
    </dgm:pt>
    <dgm:pt modelId="{95A3C76B-55A6-4EFF-B809-209A53769F0A}" type="pres">
      <dgm:prSet presAssocID="{C9A79440-730D-4258-B954-CF39B27BF6F1}" presName="childNode" presStyleLbl="revTx" presStyleIdx="0" presStyleCnt="0">
        <dgm:presLayoutVars>
          <dgm:bulletEnabled val="1"/>
        </dgm:presLayoutVars>
      </dgm:prSet>
      <dgm:spPr/>
    </dgm:pt>
    <dgm:pt modelId="{87494211-D6B9-407C-A75C-D31A6A7267C6}" type="pres">
      <dgm:prSet presAssocID="{B25EC9A8-AA92-44EC-8843-77755E7443B9}" presName="Name25" presStyleLbl="parChTrans1D1" presStyleIdx="3" presStyleCnt="4"/>
      <dgm:spPr/>
    </dgm:pt>
    <dgm:pt modelId="{BA218E4C-2ADB-4E83-8259-2C7DC16D821F}" type="pres">
      <dgm:prSet presAssocID="{FFA0C671-BB03-41E3-915A-FEC12E3B5F03}" presName="node" presStyleCnt="0"/>
      <dgm:spPr/>
    </dgm:pt>
    <dgm:pt modelId="{D0E56552-7FAF-4D80-86B6-3463DF2CD7A2}" type="pres">
      <dgm:prSet presAssocID="{FFA0C671-BB03-41E3-915A-FEC12E3B5F03}" presName="parentNode" presStyleLbl="node1" presStyleIdx="4" presStyleCnt="5" custScaleX="402585" custLinFactX="100000" custLinFactNeighborX="158544" custLinFactNeighborY="13887">
        <dgm:presLayoutVars>
          <dgm:chMax val="1"/>
          <dgm:bulletEnabled val="1"/>
        </dgm:presLayoutVars>
      </dgm:prSet>
      <dgm:spPr/>
    </dgm:pt>
    <dgm:pt modelId="{6384453C-7133-460F-BE10-C6959CC98D2A}" type="pres">
      <dgm:prSet presAssocID="{FFA0C671-BB03-41E3-915A-FEC12E3B5F0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B4BB16-11D3-4172-958F-04755A31F9C6}" type="presOf" srcId="{F62A5CA8-C7A1-4921-B763-35F8DB616DA7}" destId="{E731FC94-A29D-4125-A01D-4AD4EB41712E}" srcOrd="0" destOrd="0" presId="urn:microsoft.com/office/officeart/2005/8/layout/radial2"/>
    <dgm:cxn modelId="{A2D71D19-24D0-4B17-AFFC-635431BEB738}" type="presOf" srcId="{B25EC9A8-AA92-44EC-8843-77755E7443B9}" destId="{87494211-D6B9-407C-A75C-D31A6A7267C6}" srcOrd="0" destOrd="0" presId="urn:microsoft.com/office/officeart/2005/8/layout/radial2"/>
    <dgm:cxn modelId="{DEE6BA2F-F3D2-4DE8-8286-2FA003D2DA5A}" type="presOf" srcId="{1C288BDB-E419-440C-B6BD-BB96993E2CAB}" destId="{7D296D54-2E13-4AAA-992D-41AFFEDE8C66}" srcOrd="0" destOrd="0" presId="urn:microsoft.com/office/officeart/2005/8/layout/radial2"/>
    <dgm:cxn modelId="{4EAB6A32-55B1-4CD3-9B9E-DC2B2C13FE2C}" srcId="{ED2E84E4-B8DB-499F-A50C-B3684DB6489E}" destId="{1C288BDB-E419-440C-B6BD-BB96993E2CAB}" srcOrd="1" destOrd="0" parTransId="{F62A5CA8-C7A1-4921-B763-35F8DB616DA7}" sibTransId="{490B825D-6895-42C9-A2B9-853E68254231}"/>
    <dgm:cxn modelId="{307F3242-B315-43AC-A0FC-3C95BE86534A}" type="presOf" srcId="{D0BFF1D0-FBE9-4FB0-9894-EF935F3A083F}" destId="{AFB8CC92-AA29-45F6-A58D-5E3BA981949D}" srcOrd="0" destOrd="0" presId="urn:microsoft.com/office/officeart/2005/8/layout/radial2"/>
    <dgm:cxn modelId="{DD852468-9769-45FC-A7EC-8B47C1BBA714}" srcId="{ED2E84E4-B8DB-499F-A50C-B3684DB6489E}" destId="{C9A79440-730D-4258-B954-CF39B27BF6F1}" srcOrd="2" destOrd="0" parTransId="{D0BFF1D0-FBE9-4FB0-9894-EF935F3A083F}" sibTransId="{0751A9C8-BDD3-4993-8EA0-3DBCB3ED92B1}"/>
    <dgm:cxn modelId="{FFC09749-3DF5-40B0-A2AE-81228A8D2AC7}" srcId="{ED2E84E4-B8DB-499F-A50C-B3684DB6489E}" destId="{1E6498D8-B595-4396-963D-9D8708FA6277}" srcOrd="0" destOrd="0" parTransId="{6B235E7A-0A29-450B-942B-E9216EC3A70C}" sibTransId="{25C4878A-95DF-4052-B9E2-1C3B00B82840}"/>
    <dgm:cxn modelId="{06833B97-AFC8-4BF4-851A-3576DA77CD81}" type="presOf" srcId="{ED2E84E4-B8DB-499F-A50C-B3684DB6489E}" destId="{EDC89708-4582-4837-8C1F-66BB7CA3C838}" srcOrd="0" destOrd="0" presId="urn:microsoft.com/office/officeart/2005/8/layout/radial2"/>
    <dgm:cxn modelId="{946DA19D-6A98-4B7F-BA0F-765623E925AB}" srcId="{ED2E84E4-B8DB-499F-A50C-B3684DB6489E}" destId="{FFA0C671-BB03-41E3-915A-FEC12E3B5F03}" srcOrd="3" destOrd="0" parTransId="{B25EC9A8-AA92-44EC-8843-77755E7443B9}" sibTransId="{07055863-7F0B-44E7-A4BC-49F5260686A7}"/>
    <dgm:cxn modelId="{9E8532B8-62C5-46CE-9C44-0485D54C819B}" type="presOf" srcId="{1E6498D8-B595-4396-963D-9D8708FA6277}" destId="{262EA258-7962-4120-8E35-EF9BDF320CE4}" srcOrd="0" destOrd="0" presId="urn:microsoft.com/office/officeart/2005/8/layout/radial2"/>
    <dgm:cxn modelId="{7D9953C1-D4E0-4FE2-8501-0AD66D177387}" type="presOf" srcId="{C9A79440-730D-4258-B954-CF39B27BF6F1}" destId="{B60B9A02-E0F0-4256-8416-35998170A936}" srcOrd="0" destOrd="0" presId="urn:microsoft.com/office/officeart/2005/8/layout/radial2"/>
    <dgm:cxn modelId="{5B16D6D9-2080-43DB-B086-E46F02AA61CE}" type="presOf" srcId="{FFA0C671-BB03-41E3-915A-FEC12E3B5F03}" destId="{D0E56552-7FAF-4D80-86B6-3463DF2CD7A2}" srcOrd="0" destOrd="0" presId="urn:microsoft.com/office/officeart/2005/8/layout/radial2"/>
    <dgm:cxn modelId="{6D0C46F0-D6B9-48D4-B3FB-1967BEE7BCFF}" type="presOf" srcId="{6B235E7A-0A29-450B-942B-E9216EC3A70C}" destId="{508914A1-5F25-4D30-9AFB-DEB95F0A1B9A}" srcOrd="0" destOrd="0" presId="urn:microsoft.com/office/officeart/2005/8/layout/radial2"/>
    <dgm:cxn modelId="{EE3A718B-86CE-458A-89C5-7C5F412F108B}" type="presParOf" srcId="{EDC89708-4582-4837-8C1F-66BB7CA3C838}" destId="{ED740BD6-4AE1-46C9-816C-E7BA2CB6746C}" srcOrd="0" destOrd="0" presId="urn:microsoft.com/office/officeart/2005/8/layout/radial2"/>
    <dgm:cxn modelId="{9491B4FE-E716-4E6D-AC94-23164FBAEAD1}" type="presParOf" srcId="{ED740BD6-4AE1-46C9-816C-E7BA2CB6746C}" destId="{11C34979-8B8A-43DC-A314-DF2D22559402}" srcOrd="0" destOrd="0" presId="urn:microsoft.com/office/officeart/2005/8/layout/radial2"/>
    <dgm:cxn modelId="{ACF6DC65-0348-4A0F-B9BA-65F9F8E5CD77}" type="presParOf" srcId="{11C34979-8B8A-43DC-A314-DF2D22559402}" destId="{9BC55D31-203A-4A22-8797-DF142301B11D}" srcOrd="0" destOrd="0" presId="urn:microsoft.com/office/officeart/2005/8/layout/radial2"/>
    <dgm:cxn modelId="{4BB523CD-92AC-421F-A888-6D7097073BCD}" type="presParOf" srcId="{11C34979-8B8A-43DC-A314-DF2D22559402}" destId="{3C8CAA14-9BF0-4D31-83B4-CBFC90318B76}" srcOrd="1" destOrd="0" presId="urn:microsoft.com/office/officeart/2005/8/layout/radial2"/>
    <dgm:cxn modelId="{A279728A-E5FA-48EC-AC1D-021F10CCA726}" type="presParOf" srcId="{ED740BD6-4AE1-46C9-816C-E7BA2CB6746C}" destId="{508914A1-5F25-4D30-9AFB-DEB95F0A1B9A}" srcOrd="1" destOrd="0" presId="urn:microsoft.com/office/officeart/2005/8/layout/radial2"/>
    <dgm:cxn modelId="{6B72A0BF-6395-409D-B3C6-879C10492EFE}" type="presParOf" srcId="{ED740BD6-4AE1-46C9-816C-E7BA2CB6746C}" destId="{A032208C-A41A-4961-95FC-327099EFDA12}" srcOrd="2" destOrd="0" presId="urn:microsoft.com/office/officeart/2005/8/layout/radial2"/>
    <dgm:cxn modelId="{9446AC17-0007-4922-AE9A-2EAB5F40483E}" type="presParOf" srcId="{A032208C-A41A-4961-95FC-327099EFDA12}" destId="{262EA258-7962-4120-8E35-EF9BDF320CE4}" srcOrd="0" destOrd="0" presId="urn:microsoft.com/office/officeart/2005/8/layout/radial2"/>
    <dgm:cxn modelId="{63CE7411-A182-44DD-8771-38B4AF1CCA54}" type="presParOf" srcId="{A032208C-A41A-4961-95FC-327099EFDA12}" destId="{7F8ECBF8-6D0C-4D22-8CAD-C1FF5E3CDD37}" srcOrd="1" destOrd="0" presId="urn:microsoft.com/office/officeart/2005/8/layout/radial2"/>
    <dgm:cxn modelId="{009A1A24-98D9-40B4-9DBA-E4D47D71FF1F}" type="presParOf" srcId="{ED740BD6-4AE1-46C9-816C-E7BA2CB6746C}" destId="{E731FC94-A29D-4125-A01D-4AD4EB41712E}" srcOrd="3" destOrd="0" presId="urn:microsoft.com/office/officeart/2005/8/layout/radial2"/>
    <dgm:cxn modelId="{914FA509-16AF-47A6-9447-E9B5C8A23C5C}" type="presParOf" srcId="{ED740BD6-4AE1-46C9-816C-E7BA2CB6746C}" destId="{BE438B9C-420B-4841-8AB4-527171C73CB2}" srcOrd="4" destOrd="0" presId="urn:microsoft.com/office/officeart/2005/8/layout/radial2"/>
    <dgm:cxn modelId="{AF5AC562-7424-4E82-91EB-1E436F3F48A4}" type="presParOf" srcId="{BE438B9C-420B-4841-8AB4-527171C73CB2}" destId="{7D296D54-2E13-4AAA-992D-41AFFEDE8C66}" srcOrd="0" destOrd="0" presId="urn:microsoft.com/office/officeart/2005/8/layout/radial2"/>
    <dgm:cxn modelId="{7DEA4161-4683-4637-A150-A264110E3A3A}" type="presParOf" srcId="{BE438B9C-420B-4841-8AB4-527171C73CB2}" destId="{A7DEC5E7-E724-419A-9E3D-25158E421380}" srcOrd="1" destOrd="0" presId="urn:microsoft.com/office/officeart/2005/8/layout/radial2"/>
    <dgm:cxn modelId="{BE37F322-2A74-441F-86E7-A9FC50A0EB9A}" type="presParOf" srcId="{ED740BD6-4AE1-46C9-816C-E7BA2CB6746C}" destId="{AFB8CC92-AA29-45F6-A58D-5E3BA981949D}" srcOrd="5" destOrd="0" presId="urn:microsoft.com/office/officeart/2005/8/layout/radial2"/>
    <dgm:cxn modelId="{9C3A2D3E-DDC3-4407-897B-3A09EB0DF1BC}" type="presParOf" srcId="{ED740BD6-4AE1-46C9-816C-E7BA2CB6746C}" destId="{BD0D7920-093A-4075-AA0C-D75061553F9C}" srcOrd="6" destOrd="0" presId="urn:microsoft.com/office/officeart/2005/8/layout/radial2"/>
    <dgm:cxn modelId="{0CB534CB-92BB-40E6-AEAD-05B96E51C546}" type="presParOf" srcId="{BD0D7920-093A-4075-AA0C-D75061553F9C}" destId="{B60B9A02-E0F0-4256-8416-35998170A936}" srcOrd="0" destOrd="0" presId="urn:microsoft.com/office/officeart/2005/8/layout/radial2"/>
    <dgm:cxn modelId="{E2CFF03E-3D88-49F1-8557-3EC3E5AC7D00}" type="presParOf" srcId="{BD0D7920-093A-4075-AA0C-D75061553F9C}" destId="{95A3C76B-55A6-4EFF-B809-209A53769F0A}" srcOrd="1" destOrd="0" presId="urn:microsoft.com/office/officeart/2005/8/layout/radial2"/>
    <dgm:cxn modelId="{E6284B50-02AA-44E2-B1B3-63B08A68E8A9}" type="presParOf" srcId="{ED740BD6-4AE1-46C9-816C-E7BA2CB6746C}" destId="{87494211-D6B9-407C-A75C-D31A6A7267C6}" srcOrd="7" destOrd="0" presId="urn:microsoft.com/office/officeart/2005/8/layout/radial2"/>
    <dgm:cxn modelId="{726922A7-A34C-4C72-BCD7-F9A6A92B5AB6}" type="presParOf" srcId="{ED740BD6-4AE1-46C9-816C-E7BA2CB6746C}" destId="{BA218E4C-2ADB-4E83-8259-2C7DC16D821F}" srcOrd="8" destOrd="0" presId="urn:microsoft.com/office/officeart/2005/8/layout/radial2"/>
    <dgm:cxn modelId="{45A7EBFD-D093-4F88-AACF-CB818D689BAE}" type="presParOf" srcId="{BA218E4C-2ADB-4E83-8259-2C7DC16D821F}" destId="{D0E56552-7FAF-4D80-86B6-3463DF2CD7A2}" srcOrd="0" destOrd="0" presId="urn:microsoft.com/office/officeart/2005/8/layout/radial2"/>
    <dgm:cxn modelId="{41F3A7D5-5914-4487-8D0B-337816BEBA74}" type="presParOf" srcId="{BA218E4C-2ADB-4E83-8259-2C7DC16D821F}" destId="{6384453C-7133-460F-BE10-C6959CC98D2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94211-D6B9-407C-A75C-D31A6A7267C6}">
      <dsp:nvSpPr>
        <dsp:cNvPr id="0" name=""/>
        <dsp:cNvSpPr/>
      </dsp:nvSpPr>
      <dsp:spPr>
        <a:xfrm rot="1745217">
          <a:off x="4192698" y="3048465"/>
          <a:ext cx="2008101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2008101" y="12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8CC92-AA29-45F6-A58D-5E3BA981949D}">
      <dsp:nvSpPr>
        <dsp:cNvPr id="0" name=""/>
        <dsp:cNvSpPr/>
      </dsp:nvSpPr>
      <dsp:spPr>
        <a:xfrm rot="696705">
          <a:off x="4301883" y="2528384"/>
          <a:ext cx="1704582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704582" y="12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1FC94-A29D-4125-A01D-4AD4EB41712E}">
      <dsp:nvSpPr>
        <dsp:cNvPr id="0" name=""/>
        <dsp:cNvSpPr/>
      </dsp:nvSpPr>
      <dsp:spPr>
        <a:xfrm rot="21142721">
          <a:off x="4313403" y="2071069"/>
          <a:ext cx="1341035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341035" y="12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914A1-5F25-4D30-9AFB-DEB95F0A1B9A}">
      <dsp:nvSpPr>
        <dsp:cNvPr id="0" name=""/>
        <dsp:cNvSpPr/>
      </dsp:nvSpPr>
      <dsp:spPr>
        <a:xfrm rot="19973120">
          <a:off x="4214539" y="1506005"/>
          <a:ext cx="1906886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906886" y="12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CAA14-9BF0-4D31-83B4-CBFC90318B76}">
      <dsp:nvSpPr>
        <dsp:cNvPr id="0" name=""/>
        <dsp:cNvSpPr/>
      </dsp:nvSpPr>
      <dsp:spPr>
        <a:xfrm>
          <a:off x="2910389" y="1421494"/>
          <a:ext cx="1657573" cy="16575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EA258-7962-4120-8E35-EF9BDF320CE4}">
      <dsp:nvSpPr>
        <dsp:cNvPr id="0" name=""/>
        <dsp:cNvSpPr/>
      </dsp:nvSpPr>
      <dsp:spPr>
        <a:xfrm>
          <a:off x="4888457" y="139428"/>
          <a:ext cx="4003884" cy="99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Reduced anxiety during exams</a:t>
          </a:r>
        </a:p>
      </dsp:txBody>
      <dsp:txXfrm>
        <a:off x="5474812" y="285075"/>
        <a:ext cx="2831174" cy="703249"/>
      </dsp:txXfrm>
    </dsp:sp>
    <dsp:sp modelId="{7D296D54-2E13-4AAA-992D-41AFFEDE8C66}">
      <dsp:nvSpPr>
        <dsp:cNvPr id="0" name=""/>
        <dsp:cNvSpPr/>
      </dsp:nvSpPr>
      <dsp:spPr>
        <a:xfrm>
          <a:off x="5365335" y="1249957"/>
          <a:ext cx="4266742" cy="99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Better performance in lessons</a:t>
          </a:r>
        </a:p>
      </dsp:txBody>
      <dsp:txXfrm>
        <a:off x="5990185" y="1395604"/>
        <a:ext cx="3017042" cy="703249"/>
      </dsp:txXfrm>
    </dsp:sp>
    <dsp:sp modelId="{B60B9A02-E0F0-4256-8416-35998170A936}">
      <dsp:nvSpPr>
        <dsp:cNvPr id="0" name=""/>
        <dsp:cNvSpPr/>
      </dsp:nvSpPr>
      <dsp:spPr>
        <a:xfrm>
          <a:off x="5529621" y="2532285"/>
          <a:ext cx="4003884" cy="99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Increased independence and resilience </a:t>
          </a:r>
        </a:p>
      </dsp:txBody>
      <dsp:txXfrm>
        <a:off x="6115976" y="2677932"/>
        <a:ext cx="2831174" cy="703249"/>
      </dsp:txXfrm>
    </dsp:sp>
    <dsp:sp modelId="{D0E56552-7FAF-4D80-86B6-3463DF2CD7A2}">
      <dsp:nvSpPr>
        <dsp:cNvPr id="0" name=""/>
        <dsp:cNvSpPr/>
      </dsp:nvSpPr>
      <dsp:spPr>
        <a:xfrm>
          <a:off x="4888457" y="3506018"/>
          <a:ext cx="4003884" cy="99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More social time</a:t>
          </a:r>
        </a:p>
      </dsp:txBody>
      <dsp:txXfrm>
        <a:off x="5474812" y="3651665"/>
        <a:ext cx="2831174" cy="70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D1EF-6AC0-4351-B535-6C88F878E405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7856F-8675-48DC-B91B-FEDE9C114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3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get students to stand up if they prefer the morning/ sit down for night.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856F-8675-48DC-B91B-FEDE9C114F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2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0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1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6E13F3-368A-4EB4-8D75-34E2D79EF880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CA4711-E60A-42ED-B307-1F47D92F4CA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iwMTENG8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6DFF-FF32-483C-B42B-D2567530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r>
              <a:rPr lang="en-GB" dirty="0"/>
              <a:t>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B3A5C-6B2D-4D48-9CD8-DDD756357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GB" dirty="0" err="1"/>
              <a:t>TiME</a:t>
            </a:r>
            <a:r>
              <a:rPr lang="en-GB" dirty="0"/>
              <a:t>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E4810-38B0-4F71-8FD4-0EA34153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11" y="201030"/>
            <a:ext cx="4181693" cy="38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95E6-DF75-438C-BC4F-151F4F4F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If you haven’t already done so fill in the rest of the sheet.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3200" u="sng"/>
              <a:t>WHAT 3 THINGS </a:t>
            </a:r>
            <a:r>
              <a:rPr lang="en-GB" sz="3200" u="sng" dirty="0"/>
              <a:t>ARE YOU GOING TO CHANGE THIS WEEK IN ORDER TO HELP YOU BECOME BETTER AT A MANGING YOUR TIME?</a:t>
            </a:r>
          </a:p>
        </p:txBody>
      </p:sp>
    </p:spTree>
    <p:extLst>
      <p:ext uri="{BB962C8B-B14F-4D97-AF65-F5344CB8AC3E}">
        <p14:creationId xmlns:p14="http://schemas.microsoft.com/office/powerpoint/2010/main" val="167910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BA10-27D9-4010-AB3D-33467CD7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Watch this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DCDD3-CDEC-4549-B88D-FC7C237C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https://www.youtube.com/watch?v=ETiwMTENG8g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of you would like to have organisation and time skills like the first person?</a:t>
            </a:r>
          </a:p>
          <a:p>
            <a:endParaRPr lang="en-GB" sz="2800" dirty="0"/>
          </a:p>
          <a:p>
            <a:r>
              <a:rPr lang="en-GB" sz="2800" dirty="0"/>
              <a:t>How many of us feel though that life becomes like the contestants after a really short period?</a:t>
            </a:r>
          </a:p>
        </p:txBody>
      </p:sp>
    </p:spTree>
    <p:extLst>
      <p:ext uri="{BB962C8B-B14F-4D97-AF65-F5344CB8AC3E}">
        <p14:creationId xmlns:p14="http://schemas.microsoft.com/office/powerpoint/2010/main" val="419765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3976-E5F1-425F-AD4F-1F0B02F6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benefits of good time management?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724A25-3BA0-4DEE-89B4-C80D3D560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69452"/>
              </p:ext>
            </p:extLst>
          </p:nvPr>
        </p:nvGraphicFramePr>
        <p:xfrm>
          <a:off x="202406" y="1853754"/>
          <a:ext cx="11787188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08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C0B3-7D3B-4B8F-9DAF-AE4203E6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59" y="2046212"/>
            <a:ext cx="10359421" cy="3450613"/>
          </a:xfrm>
        </p:spPr>
        <p:txBody>
          <a:bodyPr>
            <a:normAutofit/>
          </a:bodyPr>
          <a:lstStyle/>
          <a:p>
            <a:r>
              <a:rPr lang="en-GB" sz="3600" dirty="0"/>
              <a:t>During todays lesson you will be completing a sheet as you go to help you decide </a:t>
            </a:r>
            <a:r>
              <a:rPr lang="en-GB" sz="3600" b="1" dirty="0"/>
              <a:t>when</a:t>
            </a:r>
            <a:r>
              <a:rPr lang="en-GB" sz="3600" dirty="0"/>
              <a:t>, </a:t>
            </a:r>
            <a:r>
              <a:rPr lang="en-GB" sz="3600" b="1" dirty="0"/>
              <a:t>where</a:t>
            </a:r>
            <a:r>
              <a:rPr lang="en-GB" sz="3600" dirty="0"/>
              <a:t> and </a:t>
            </a:r>
            <a:r>
              <a:rPr lang="en-GB" sz="3600" b="1" dirty="0"/>
              <a:t>how</a:t>
            </a:r>
            <a:r>
              <a:rPr lang="en-GB" sz="3600" dirty="0"/>
              <a:t> you will work most efficiently to make the most of every second</a:t>
            </a:r>
          </a:p>
        </p:txBody>
      </p:sp>
    </p:spTree>
    <p:extLst>
      <p:ext uri="{BB962C8B-B14F-4D97-AF65-F5344CB8AC3E}">
        <p14:creationId xmlns:p14="http://schemas.microsoft.com/office/powerpoint/2010/main" val="262779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75605-F63D-44CC-9F81-18D8B48BA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"/>
          <a:stretch/>
        </p:blipFill>
        <p:spPr>
          <a:xfrm>
            <a:off x="9378071" y="121920"/>
            <a:ext cx="2813929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5EAB5-D1F7-442A-AFC6-3F32A98F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the BARRIERS to good time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60E0-8C8E-4674-BC0D-A07E54F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34400" cy="4023360"/>
          </a:xfrm>
        </p:spPr>
        <p:txBody>
          <a:bodyPr>
            <a:normAutofit/>
          </a:bodyPr>
          <a:lstStyle/>
          <a:p>
            <a:r>
              <a:rPr lang="en-GB" sz="2800" dirty="0"/>
              <a:t>In pairs write down the top 5 reasons why you might struggle to manage your time</a:t>
            </a:r>
          </a:p>
          <a:p>
            <a:endParaRPr lang="en-GB" sz="2800" dirty="0"/>
          </a:p>
          <a:p>
            <a:r>
              <a:rPr lang="en-GB" sz="2800" dirty="0"/>
              <a:t>Now in 4’s see if you agree on any points</a:t>
            </a:r>
          </a:p>
          <a:p>
            <a:endParaRPr lang="en-GB" sz="2800" dirty="0"/>
          </a:p>
          <a:p>
            <a:r>
              <a:rPr lang="en-GB" sz="2800" dirty="0"/>
              <a:t>As a class come up with your top 5 most common reasons for not being able to manage your time effectively</a:t>
            </a:r>
          </a:p>
        </p:txBody>
      </p:sp>
    </p:spTree>
    <p:extLst>
      <p:ext uri="{BB962C8B-B14F-4D97-AF65-F5344CB8AC3E}">
        <p14:creationId xmlns:p14="http://schemas.microsoft.com/office/powerpoint/2010/main" val="233474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1268E7-4097-4D98-9481-F91AB2AE7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HELP!!! What can we do??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A16AC9-2523-40B8-9522-4F6FF6804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dirty="0"/>
              <a:t>Identify the “best time” for studying</a:t>
            </a:r>
          </a:p>
          <a:p>
            <a:pPr lvl="1" eaLnBrk="1" hangingPunct="1">
              <a:defRPr/>
            </a:pPr>
            <a:r>
              <a:rPr lang="en-US" altLang="en-US" sz="2800" dirty="0"/>
              <a:t>Morning versus night person- Which are you </a:t>
            </a:r>
          </a:p>
          <a:p>
            <a:pPr lvl="1" eaLnBrk="1" hangingPunct="1">
              <a:defRPr/>
            </a:pPr>
            <a:r>
              <a:rPr lang="en-US" altLang="en-US" sz="2800" dirty="0"/>
              <a:t>High and low periods of concentration- When do YOU prefer to work?</a:t>
            </a:r>
          </a:p>
          <a:p>
            <a:pPr>
              <a:defRPr/>
            </a:pPr>
            <a:r>
              <a:rPr lang="en-US" altLang="en-US" sz="2800" dirty="0"/>
              <a:t>Surroundings are conducive to studying.</a:t>
            </a:r>
          </a:p>
          <a:p>
            <a:pPr lvl="1">
              <a:defRPr/>
            </a:pPr>
            <a:r>
              <a:rPr lang="en-US" altLang="en-US" sz="2800" dirty="0"/>
              <a:t>Reduce distractions</a:t>
            </a:r>
          </a:p>
          <a:p>
            <a:pPr lvl="1">
              <a:defRPr/>
            </a:pPr>
            <a:r>
              <a:rPr lang="en-US" altLang="en-US" sz="2800" dirty="0"/>
              <a:t>Choose quiet areas</a:t>
            </a:r>
          </a:p>
          <a:p>
            <a:pPr lvl="1" eaLnBrk="1" hangingPunct="1">
              <a:defRPr/>
            </a:pPr>
            <a:endParaRPr lang="en-US" altLang="en-US" sz="2800" dirty="0"/>
          </a:p>
          <a:p>
            <a:pPr marL="457200" lvl="1" indent="0" eaLnBrk="1" hangingPunct="1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40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C3D60B-3021-41D6-93B1-720CBE574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Time Management Tips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0A76DD9-A9F6-4D70-A2DD-D007E6BB3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/>
              <a:t>Study difficult subjects first. WHY??</a:t>
            </a:r>
          </a:p>
          <a:p>
            <a:pPr lvl="1" eaLnBrk="1" hangingPunct="1">
              <a:defRPr/>
            </a:pPr>
            <a:r>
              <a:rPr lang="en-US" altLang="en-US" sz="2800" dirty="0"/>
              <a:t>Process information better</a:t>
            </a:r>
          </a:p>
          <a:p>
            <a:pPr lvl="1" eaLnBrk="1" hangingPunct="1">
              <a:defRPr/>
            </a:pPr>
            <a:r>
              <a:rPr lang="en-US" altLang="en-US" sz="2800" dirty="0"/>
              <a:t>Save time</a:t>
            </a:r>
          </a:p>
          <a:p>
            <a:pPr lvl="1">
              <a:defRPr/>
            </a:pPr>
            <a:r>
              <a:rPr lang="en-US" altLang="en-US" sz="2800" dirty="0"/>
              <a:t>Implement short breaks</a:t>
            </a:r>
          </a:p>
          <a:p>
            <a:pPr lvl="1">
              <a:defRPr/>
            </a:pPr>
            <a:r>
              <a:rPr lang="en-US" altLang="en-US" sz="2800" dirty="0"/>
              <a:t>You will be more efficient</a:t>
            </a:r>
          </a:p>
          <a:p>
            <a:pPr lvl="1">
              <a:defRPr/>
            </a:pPr>
            <a:endParaRPr lang="en-US" altLang="en-US" sz="2800" dirty="0"/>
          </a:p>
          <a:p>
            <a:pPr lvl="1">
              <a:defRPr/>
            </a:pPr>
            <a:endParaRPr lang="en-US" altLang="en-US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3E631-1CDC-4E81-B294-9282DA9E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04" y="1737360"/>
            <a:ext cx="5526590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5EBC6-7B01-46F6-A855-17CBFC61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9" t="11315" r="20876" b="14402"/>
          <a:stretch/>
        </p:blipFill>
        <p:spPr>
          <a:xfrm rot="20846104">
            <a:off x="4967922" y="2710120"/>
            <a:ext cx="4273965" cy="3057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F490D-8CA9-4E7F-90DF-5BDFD4F57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0" t="12426" r="22000" b="18206"/>
          <a:stretch/>
        </p:blipFill>
        <p:spPr>
          <a:xfrm rot="452257">
            <a:off x="7675488" y="3071185"/>
            <a:ext cx="4150751" cy="2865120"/>
          </a:xfrm>
          <a:prstGeom prst="rect">
            <a:avLst/>
          </a:prstGeo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FD07A7EC-9E0D-4E19-A644-77E566CB8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Time Management Tips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7523146-500A-41E4-AB2A-EC1C858919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/>
              <a:t>Sleep and eat properly.</a:t>
            </a:r>
          </a:p>
          <a:p>
            <a:pPr lvl="1" eaLnBrk="1" hangingPunct="1">
              <a:defRPr/>
            </a:pPr>
            <a:r>
              <a:rPr lang="en-US" altLang="en-US" sz="2800" dirty="0"/>
              <a:t>Healthy breakfast</a:t>
            </a:r>
          </a:p>
          <a:p>
            <a:pPr lvl="1" eaLnBrk="1" hangingPunct="1">
              <a:defRPr/>
            </a:pPr>
            <a:r>
              <a:rPr lang="en-US" altLang="en-US" sz="2800" dirty="0"/>
              <a:t>Do not skip meals</a:t>
            </a:r>
          </a:p>
          <a:p>
            <a:pPr lvl="1" eaLnBrk="1" hangingPunct="1">
              <a:defRPr/>
            </a:pPr>
            <a:r>
              <a:rPr lang="en-US" altLang="en-US" sz="2800" dirty="0"/>
              <a:t>Sleep 7 to 8 hours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DC6D2-25AC-411F-A69D-C423F783A461}"/>
              </a:ext>
            </a:extLst>
          </p:cNvPr>
          <p:cNvSpPr txBox="1"/>
          <p:nvPr/>
        </p:nvSpPr>
        <p:spPr>
          <a:xfrm>
            <a:off x="4556760" y="3857414"/>
            <a:ext cx="691896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err="1"/>
              <a:t>Pixl</a:t>
            </a:r>
            <a:r>
              <a:rPr lang="en-GB" sz="3200" dirty="0"/>
              <a:t> Prepare to Perform have some amazing recipes! Why not try a couple out this week?</a:t>
            </a:r>
          </a:p>
        </p:txBody>
      </p:sp>
    </p:spTree>
    <p:extLst>
      <p:ext uri="{BB962C8B-B14F-4D97-AF65-F5344CB8AC3E}">
        <p14:creationId xmlns:p14="http://schemas.microsoft.com/office/powerpoint/2010/main" val="32180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777C977-13DB-4A15-8B11-50B22F4E5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Time Management in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C11B3E-2331-4D11-8C66-0B97A615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0" t="12204" r="21500" b="7312"/>
          <a:stretch/>
        </p:blipFill>
        <p:spPr>
          <a:xfrm>
            <a:off x="7794965" y="1783080"/>
            <a:ext cx="4290355" cy="3611880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AF600357-FA5E-421D-B0D0-DFB732E4A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6416040" cy="4023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/>
              <a:t>Consider having a notebook and each day write down every task you get given then take 5 mins at the end of the day to put this into a schedule/ diary/ calendar.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7C4A6-111F-4FAA-88E8-BFFA924D2E56}"/>
              </a:ext>
            </a:extLst>
          </p:cNvPr>
          <p:cNvSpPr txBox="1"/>
          <p:nvPr/>
        </p:nvSpPr>
        <p:spPr>
          <a:xfrm>
            <a:off x="2606040" y="4902071"/>
            <a:ext cx="697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dirty="0"/>
              <a:t>Use the </a:t>
            </a:r>
            <a:r>
              <a:rPr lang="en-US" altLang="en-US" sz="3200" dirty="0" err="1"/>
              <a:t>PiXL</a:t>
            </a:r>
            <a:r>
              <a:rPr lang="en-US" altLang="en-US" sz="3200" dirty="0"/>
              <a:t> Power to Perform planner to help until you get the hang of things</a:t>
            </a:r>
          </a:p>
        </p:txBody>
      </p:sp>
    </p:spTree>
    <p:extLst>
      <p:ext uri="{BB962C8B-B14F-4D97-AF65-F5344CB8AC3E}">
        <p14:creationId xmlns:p14="http://schemas.microsoft.com/office/powerpoint/2010/main" val="1917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</TotalTime>
  <Words>386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Lesson 3</vt:lpstr>
      <vt:lpstr>Watch this video</vt:lpstr>
      <vt:lpstr>What are the benefits of good time management?</vt:lpstr>
      <vt:lpstr>PowerPoint Presentation</vt:lpstr>
      <vt:lpstr>What are the BARRIERS to good time management?</vt:lpstr>
      <vt:lpstr>HELP!!! What can we do??</vt:lpstr>
      <vt:lpstr>Time Management Tips</vt:lpstr>
      <vt:lpstr>Time Management Tips</vt:lpstr>
      <vt:lpstr>Time Management in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</dc:creator>
  <cp:lastModifiedBy>David Smith</cp:lastModifiedBy>
  <cp:revision>7</cp:revision>
  <dcterms:created xsi:type="dcterms:W3CDTF">2018-06-21T07:31:24Z</dcterms:created>
  <dcterms:modified xsi:type="dcterms:W3CDTF">2021-07-01T13:15:22Z</dcterms:modified>
</cp:coreProperties>
</file>