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3" r:id="rId6"/>
    <p:sldId id="260"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F9F3E-5820-4765-861C-8A0197C93B3C}" v="5" dt="2018-06-19T17:57:52.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4268"/>
  </p:normalViewPr>
  <p:slideViewPr>
    <p:cSldViewPr snapToGrid="0">
      <p:cViewPr varScale="1">
        <p:scale>
          <a:sx n="101" d="100"/>
          <a:sy n="101" d="100"/>
        </p:scale>
        <p:origin x="126"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BF806-D7B0-4D06-9649-8C2201E29929}"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68B633-C686-4865-BD14-0A5A7B109F9D}" type="slidenum">
              <a:rPr lang="en-GB" smtClean="0"/>
              <a:t>‹#›</a:t>
            </a:fld>
            <a:endParaRPr lang="en-GB"/>
          </a:p>
        </p:txBody>
      </p:sp>
    </p:spTree>
    <p:extLst>
      <p:ext uri="{BB962C8B-B14F-4D97-AF65-F5344CB8AC3E}">
        <p14:creationId xmlns:p14="http://schemas.microsoft.com/office/powerpoint/2010/main" val="323394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having a big map in your classroom where students can refer to and think about how to get to the various places. Talk to your MATHS dept about places for the large data set!</a:t>
            </a:r>
          </a:p>
        </p:txBody>
      </p:sp>
      <p:sp>
        <p:nvSpPr>
          <p:cNvPr id="4" name="Slide Number Placeholder 3"/>
          <p:cNvSpPr>
            <a:spLocks noGrp="1"/>
          </p:cNvSpPr>
          <p:nvPr>
            <p:ph type="sldNum" sz="quarter" idx="10"/>
          </p:nvPr>
        </p:nvSpPr>
        <p:spPr/>
        <p:txBody>
          <a:bodyPr/>
          <a:lstStyle/>
          <a:p>
            <a:fld id="{3168B633-C686-4865-BD14-0A5A7B109F9D}" type="slidenum">
              <a:rPr lang="en-GB" smtClean="0"/>
              <a:t>7</a:t>
            </a:fld>
            <a:endParaRPr lang="en-GB"/>
          </a:p>
        </p:txBody>
      </p:sp>
    </p:spTree>
    <p:extLst>
      <p:ext uri="{BB962C8B-B14F-4D97-AF65-F5344CB8AC3E}">
        <p14:creationId xmlns:p14="http://schemas.microsoft.com/office/powerpoint/2010/main" val="395264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69388-7DA6-4A0F-BF88-E1D7935FCC49}"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3721A-41A9-4F5B-89B5-7760847E361E}"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82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69388-7DA6-4A0F-BF88-E1D7935FCC49}"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3721A-41A9-4F5B-89B5-7760847E361E}" type="slidenum">
              <a:rPr lang="en-GB" smtClean="0"/>
              <a:t>‹#›</a:t>
            </a:fld>
            <a:endParaRPr lang="en-GB"/>
          </a:p>
        </p:txBody>
      </p:sp>
    </p:spTree>
    <p:extLst>
      <p:ext uri="{BB962C8B-B14F-4D97-AF65-F5344CB8AC3E}">
        <p14:creationId xmlns:p14="http://schemas.microsoft.com/office/powerpoint/2010/main" val="133667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69388-7DA6-4A0F-BF88-E1D7935FCC49}"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3721A-41A9-4F5B-89B5-7760847E361E}" type="slidenum">
              <a:rPr lang="en-GB" smtClean="0"/>
              <a:t>‹#›</a:t>
            </a:fld>
            <a:endParaRPr lang="en-GB"/>
          </a:p>
        </p:txBody>
      </p:sp>
    </p:spTree>
    <p:extLst>
      <p:ext uri="{BB962C8B-B14F-4D97-AF65-F5344CB8AC3E}">
        <p14:creationId xmlns:p14="http://schemas.microsoft.com/office/powerpoint/2010/main" val="36284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69388-7DA6-4A0F-BF88-E1D7935FCC49}"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3721A-41A9-4F5B-89B5-7760847E361E}" type="slidenum">
              <a:rPr lang="en-GB" smtClean="0"/>
              <a:t>‹#›</a:t>
            </a:fld>
            <a:endParaRPr lang="en-GB"/>
          </a:p>
        </p:txBody>
      </p:sp>
    </p:spTree>
    <p:extLst>
      <p:ext uri="{BB962C8B-B14F-4D97-AF65-F5344CB8AC3E}">
        <p14:creationId xmlns:p14="http://schemas.microsoft.com/office/powerpoint/2010/main" val="316430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869388-7DA6-4A0F-BF88-E1D7935FCC49}"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13721A-41A9-4F5B-89B5-7760847E361E}"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22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69388-7DA6-4A0F-BF88-E1D7935FCC49}"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3721A-41A9-4F5B-89B5-7760847E361E}" type="slidenum">
              <a:rPr lang="en-GB" smtClean="0"/>
              <a:t>‹#›</a:t>
            </a:fld>
            <a:endParaRPr lang="en-GB"/>
          </a:p>
        </p:txBody>
      </p:sp>
    </p:spTree>
    <p:extLst>
      <p:ext uri="{BB962C8B-B14F-4D97-AF65-F5344CB8AC3E}">
        <p14:creationId xmlns:p14="http://schemas.microsoft.com/office/powerpoint/2010/main" val="337901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69388-7DA6-4A0F-BF88-E1D7935FCC49}" type="datetimeFigureOut">
              <a:rPr lang="en-GB" smtClean="0"/>
              <a:t>01/07/2021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13721A-41A9-4F5B-89B5-7760847E361E}" type="slidenum">
              <a:rPr lang="en-GB" smtClean="0"/>
              <a:t>‹#›</a:t>
            </a:fld>
            <a:endParaRPr lang="en-GB"/>
          </a:p>
        </p:txBody>
      </p:sp>
    </p:spTree>
    <p:extLst>
      <p:ext uri="{BB962C8B-B14F-4D97-AF65-F5344CB8AC3E}">
        <p14:creationId xmlns:p14="http://schemas.microsoft.com/office/powerpoint/2010/main" val="311610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69388-7DA6-4A0F-BF88-E1D7935FCC49}" type="datetimeFigureOut">
              <a:rPr lang="en-GB" smtClean="0"/>
              <a:t>01/07/2021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13721A-41A9-4F5B-89B5-7760847E361E}" type="slidenum">
              <a:rPr lang="en-GB" smtClean="0"/>
              <a:t>‹#›</a:t>
            </a:fld>
            <a:endParaRPr lang="en-GB"/>
          </a:p>
        </p:txBody>
      </p:sp>
    </p:spTree>
    <p:extLst>
      <p:ext uri="{BB962C8B-B14F-4D97-AF65-F5344CB8AC3E}">
        <p14:creationId xmlns:p14="http://schemas.microsoft.com/office/powerpoint/2010/main" val="146248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869388-7DA6-4A0F-BF88-E1D7935FCC49}" type="datetimeFigureOut">
              <a:rPr lang="en-GB" smtClean="0"/>
              <a:t>01/07/2021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A13721A-41A9-4F5B-89B5-7760847E361E}" type="slidenum">
              <a:rPr lang="en-GB" smtClean="0"/>
              <a:t>‹#›</a:t>
            </a:fld>
            <a:endParaRPr lang="en-GB"/>
          </a:p>
        </p:txBody>
      </p:sp>
    </p:spTree>
    <p:extLst>
      <p:ext uri="{BB962C8B-B14F-4D97-AF65-F5344CB8AC3E}">
        <p14:creationId xmlns:p14="http://schemas.microsoft.com/office/powerpoint/2010/main" val="195824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869388-7DA6-4A0F-BF88-E1D7935FCC49}" type="datetimeFigureOut">
              <a:rPr lang="en-GB" smtClean="0"/>
              <a:t>01/07/2021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13721A-41A9-4F5B-89B5-7760847E361E}" type="slidenum">
              <a:rPr lang="en-GB" smtClean="0"/>
              <a:t>‹#›</a:t>
            </a:fld>
            <a:endParaRPr lang="en-GB"/>
          </a:p>
        </p:txBody>
      </p:sp>
    </p:spTree>
    <p:extLst>
      <p:ext uri="{BB962C8B-B14F-4D97-AF65-F5344CB8AC3E}">
        <p14:creationId xmlns:p14="http://schemas.microsoft.com/office/powerpoint/2010/main" val="243913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869388-7DA6-4A0F-BF88-E1D7935FCC49}"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13721A-41A9-4F5B-89B5-7760847E361E}" type="slidenum">
              <a:rPr lang="en-GB" smtClean="0"/>
              <a:t>‹#›</a:t>
            </a:fld>
            <a:endParaRPr lang="en-GB"/>
          </a:p>
        </p:txBody>
      </p:sp>
    </p:spTree>
    <p:extLst>
      <p:ext uri="{BB962C8B-B14F-4D97-AF65-F5344CB8AC3E}">
        <p14:creationId xmlns:p14="http://schemas.microsoft.com/office/powerpoint/2010/main" val="387649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2869388-7DA6-4A0F-BF88-E1D7935FCC49}" type="datetimeFigureOut">
              <a:rPr lang="en-GB" smtClean="0"/>
              <a:t>01/07/2021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13721A-41A9-4F5B-89B5-7760847E361E}"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677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TJ7AzBIJo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vo.org.uk/ncvo-volunteering/i-want-to-volunteer" TargetMode="External"/><Relationship Id="rId2" Type="http://schemas.openxmlformats.org/officeDocument/2006/relationships/hyperlink" Target="https://do-i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572C-4DAA-4729-9A27-0E9908DC9CC3}"/>
              </a:ext>
            </a:extLst>
          </p:cNvPr>
          <p:cNvSpPr>
            <a:spLocks noGrp="1"/>
          </p:cNvSpPr>
          <p:nvPr>
            <p:ph type="ctrTitle"/>
          </p:nvPr>
        </p:nvSpPr>
        <p:spPr/>
        <p:txBody>
          <a:bodyPr/>
          <a:lstStyle/>
          <a:p>
            <a:r>
              <a:rPr lang="en-GB" dirty="0"/>
              <a:t>Lesson 2</a:t>
            </a:r>
          </a:p>
        </p:txBody>
      </p:sp>
      <p:sp>
        <p:nvSpPr>
          <p:cNvPr id="3" name="Subtitle 2">
            <a:extLst>
              <a:ext uri="{FF2B5EF4-FFF2-40B4-BE49-F238E27FC236}">
                <a16:creationId xmlns:a16="http://schemas.microsoft.com/office/drawing/2014/main" id="{3063A00E-5D78-45B7-ADDF-A6BD84B14EB7}"/>
              </a:ext>
            </a:extLst>
          </p:cNvPr>
          <p:cNvSpPr>
            <a:spLocks noGrp="1"/>
          </p:cNvSpPr>
          <p:nvPr>
            <p:ph type="subTitle" idx="1"/>
          </p:nvPr>
        </p:nvSpPr>
        <p:spPr/>
        <p:txBody>
          <a:bodyPr/>
          <a:lstStyle/>
          <a:p>
            <a:r>
              <a:rPr lang="en-US" dirty="0"/>
              <a:t>Creating your own roadmap</a:t>
            </a:r>
            <a:endParaRPr lang="en-GB" dirty="0"/>
          </a:p>
        </p:txBody>
      </p:sp>
    </p:spTree>
    <p:extLst>
      <p:ext uri="{BB962C8B-B14F-4D97-AF65-F5344CB8AC3E}">
        <p14:creationId xmlns:p14="http://schemas.microsoft.com/office/powerpoint/2010/main" val="302063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0CF2-3391-49F1-9F51-79391B0CC714}"/>
              </a:ext>
            </a:extLst>
          </p:cNvPr>
          <p:cNvSpPr>
            <a:spLocks noGrp="1"/>
          </p:cNvSpPr>
          <p:nvPr>
            <p:ph type="title"/>
          </p:nvPr>
        </p:nvSpPr>
        <p:spPr/>
        <p:txBody>
          <a:bodyPr/>
          <a:lstStyle/>
          <a:p>
            <a:r>
              <a:rPr lang="en-GB" dirty="0"/>
              <a:t>20 Years from now…</a:t>
            </a:r>
          </a:p>
        </p:txBody>
      </p:sp>
      <p:sp>
        <p:nvSpPr>
          <p:cNvPr id="3" name="Content Placeholder 2">
            <a:extLst>
              <a:ext uri="{FF2B5EF4-FFF2-40B4-BE49-F238E27FC236}">
                <a16:creationId xmlns:a16="http://schemas.microsoft.com/office/drawing/2014/main" id="{5C113FE8-B962-4EC2-B8A9-7D0D141239CC}"/>
              </a:ext>
            </a:extLst>
          </p:cNvPr>
          <p:cNvSpPr>
            <a:spLocks noGrp="1"/>
          </p:cNvSpPr>
          <p:nvPr>
            <p:ph idx="1"/>
          </p:nvPr>
        </p:nvSpPr>
        <p:spPr/>
        <p:txBody>
          <a:bodyPr>
            <a:normAutofit/>
          </a:bodyPr>
          <a:lstStyle/>
          <a:p>
            <a:r>
              <a:rPr lang="en-GB" sz="2800" dirty="0"/>
              <a:t>Listen to the lyrics in the song</a:t>
            </a:r>
          </a:p>
          <a:p>
            <a:pPr marL="0" indent="0">
              <a:buNone/>
            </a:pPr>
            <a:r>
              <a:rPr lang="en-GB" sz="2800" dirty="0">
                <a:hlinkClick r:id="rId2"/>
              </a:rPr>
              <a:t>https://www.youtube.com/watch?v=sTJ7AzBIJoI</a:t>
            </a:r>
            <a:endParaRPr lang="en-GB" sz="2800" dirty="0"/>
          </a:p>
          <a:p>
            <a:endParaRPr lang="en-GB" sz="2800" dirty="0"/>
          </a:p>
          <a:p>
            <a:r>
              <a:rPr lang="en-GB" sz="2800" dirty="0"/>
              <a:t>What are YOUR goals and ambitions?</a:t>
            </a:r>
          </a:p>
          <a:p>
            <a:r>
              <a:rPr lang="en-GB" sz="2800" dirty="0"/>
              <a:t>What would you like to be doing in 20 years time?</a:t>
            </a:r>
          </a:p>
          <a:p>
            <a:r>
              <a:rPr lang="en-GB" sz="2800" dirty="0"/>
              <a:t>Interestingly this song IS now over 20 years old!!</a:t>
            </a:r>
          </a:p>
          <a:p>
            <a:pPr marL="0" indent="0">
              <a:buNone/>
            </a:pPr>
            <a:endParaRPr lang="en-GB" sz="2800" dirty="0"/>
          </a:p>
        </p:txBody>
      </p:sp>
    </p:spTree>
    <p:extLst>
      <p:ext uri="{BB962C8B-B14F-4D97-AF65-F5344CB8AC3E}">
        <p14:creationId xmlns:p14="http://schemas.microsoft.com/office/powerpoint/2010/main" val="11730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3C45-9B1C-4097-958C-5EB9C9F5438A}"/>
              </a:ext>
            </a:extLst>
          </p:cNvPr>
          <p:cNvSpPr>
            <a:spLocks noGrp="1"/>
          </p:cNvSpPr>
          <p:nvPr>
            <p:ph type="title"/>
          </p:nvPr>
        </p:nvSpPr>
        <p:spPr/>
        <p:txBody>
          <a:bodyPr/>
          <a:lstStyle/>
          <a:p>
            <a:r>
              <a:rPr lang="en-GB" dirty="0"/>
              <a:t>Log book</a:t>
            </a:r>
          </a:p>
        </p:txBody>
      </p:sp>
      <p:sp>
        <p:nvSpPr>
          <p:cNvPr id="3" name="Content Placeholder 2">
            <a:extLst>
              <a:ext uri="{FF2B5EF4-FFF2-40B4-BE49-F238E27FC236}">
                <a16:creationId xmlns:a16="http://schemas.microsoft.com/office/drawing/2014/main" id="{265F1D42-D1F0-4613-88C3-2B6702362689}"/>
              </a:ext>
            </a:extLst>
          </p:cNvPr>
          <p:cNvSpPr>
            <a:spLocks noGrp="1"/>
          </p:cNvSpPr>
          <p:nvPr>
            <p:ph idx="1"/>
          </p:nvPr>
        </p:nvSpPr>
        <p:spPr/>
        <p:txBody>
          <a:bodyPr>
            <a:normAutofit/>
          </a:bodyPr>
          <a:lstStyle/>
          <a:p>
            <a:r>
              <a:rPr lang="en-GB" sz="2800" dirty="0"/>
              <a:t>You are going to keep a log book of all the activities and tasks you carry out in order to build a picture of YOU.</a:t>
            </a:r>
          </a:p>
          <a:p>
            <a:endParaRPr lang="en-GB" sz="2800" dirty="0"/>
          </a:p>
          <a:p>
            <a:r>
              <a:rPr lang="en-GB" sz="2800" dirty="0"/>
              <a:t>Refer back to the ‘Ideal Learner’ what have you already done to help you achieve this?</a:t>
            </a:r>
          </a:p>
          <a:p>
            <a:endParaRPr lang="en-GB" sz="2800" dirty="0"/>
          </a:p>
          <a:p>
            <a:endParaRPr lang="en-GB" sz="2800" dirty="0"/>
          </a:p>
          <a:p>
            <a:endParaRPr lang="en-GB" sz="2800" dirty="0"/>
          </a:p>
        </p:txBody>
      </p:sp>
    </p:spTree>
    <p:extLst>
      <p:ext uri="{BB962C8B-B14F-4D97-AF65-F5344CB8AC3E}">
        <p14:creationId xmlns:p14="http://schemas.microsoft.com/office/powerpoint/2010/main" val="67716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2456-10F8-45CA-A81B-78DFB3F8C070}"/>
              </a:ext>
            </a:extLst>
          </p:cNvPr>
          <p:cNvSpPr>
            <a:spLocks noGrp="1"/>
          </p:cNvSpPr>
          <p:nvPr>
            <p:ph type="title"/>
          </p:nvPr>
        </p:nvSpPr>
        <p:spPr>
          <a:xfrm>
            <a:off x="695325" y="248442"/>
            <a:ext cx="10515600" cy="1325563"/>
          </a:xfrm>
        </p:spPr>
        <p:txBody>
          <a:bodyPr>
            <a:normAutofit fontScale="90000"/>
          </a:bodyPr>
          <a:lstStyle/>
          <a:p>
            <a:br>
              <a:rPr lang="en-GB" dirty="0"/>
            </a:br>
            <a:r>
              <a:rPr lang="en-GB" dirty="0"/>
              <a:t>I want to volunteer</a:t>
            </a:r>
            <a:br>
              <a:rPr lang="en-GB" dirty="0"/>
            </a:br>
            <a:r>
              <a:rPr lang="en-GB" dirty="0"/>
              <a:t>What should I do now?</a:t>
            </a:r>
          </a:p>
        </p:txBody>
      </p:sp>
      <p:sp>
        <p:nvSpPr>
          <p:cNvPr id="3" name="Content Placeholder 2">
            <a:extLst>
              <a:ext uri="{FF2B5EF4-FFF2-40B4-BE49-F238E27FC236}">
                <a16:creationId xmlns:a16="http://schemas.microsoft.com/office/drawing/2014/main" id="{73370159-09BA-4760-AF7B-2CBBAD8DEA80}"/>
              </a:ext>
            </a:extLst>
          </p:cNvPr>
          <p:cNvSpPr>
            <a:spLocks noGrp="1"/>
          </p:cNvSpPr>
          <p:nvPr>
            <p:ph idx="1"/>
          </p:nvPr>
        </p:nvSpPr>
        <p:spPr>
          <a:xfrm>
            <a:off x="523875" y="1809751"/>
            <a:ext cx="11520488" cy="4919662"/>
          </a:xfrm>
        </p:spPr>
        <p:txBody>
          <a:bodyPr>
            <a:normAutofit/>
          </a:bodyPr>
          <a:lstStyle/>
          <a:p>
            <a:r>
              <a:rPr lang="en-GB" sz="2800" dirty="0"/>
              <a:t>How do you decide?</a:t>
            </a:r>
          </a:p>
          <a:p>
            <a:pPr marL="0" indent="0">
              <a:buNone/>
            </a:pPr>
            <a:r>
              <a:rPr lang="en-GB" sz="2800" dirty="0"/>
              <a:t>Pick something you are passionate about- Sport, working with children/ animals, literacy.</a:t>
            </a:r>
          </a:p>
          <a:p>
            <a:r>
              <a:rPr lang="en-GB" sz="2800" dirty="0"/>
              <a:t>Look for something different. There are lots of opportunities but sometimes thinking a bit creatively about your personality and skills might open doors you had never thought of before.</a:t>
            </a:r>
          </a:p>
          <a:p>
            <a:r>
              <a:rPr lang="en-GB" sz="2800" dirty="0"/>
              <a:t>Use websites like… </a:t>
            </a:r>
            <a:r>
              <a:rPr lang="en-GB" sz="2800" dirty="0">
                <a:hlinkClick r:id="rId2"/>
              </a:rPr>
              <a:t>https://do-it.org/</a:t>
            </a:r>
            <a:endParaRPr lang="en-GB" sz="2800" dirty="0"/>
          </a:p>
          <a:p>
            <a:r>
              <a:rPr lang="en-GB" sz="2800" dirty="0">
                <a:hlinkClick r:id="rId3"/>
              </a:rPr>
              <a:t>https://www.ncvo.org.uk/ncvo-volunteering/i-want-to-volunteer</a:t>
            </a:r>
            <a:endParaRPr lang="en-GB" sz="2800" dirty="0"/>
          </a:p>
          <a:p>
            <a:endParaRPr lang="en-GB" sz="2800" dirty="0"/>
          </a:p>
          <a:p>
            <a:endParaRPr lang="en-GB" sz="2800" dirty="0"/>
          </a:p>
        </p:txBody>
      </p:sp>
    </p:spTree>
    <p:extLst>
      <p:ext uri="{BB962C8B-B14F-4D97-AF65-F5344CB8AC3E}">
        <p14:creationId xmlns:p14="http://schemas.microsoft.com/office/powerpoint/2010/main" val="345229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3653-9828-4F69-9DB8-C65EDD463D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64F8C22-B908-468F-8DF9-3AAC3060722B}"/>
              </a:ext>
            </a:extLst>
          </p:cNvPr>
          <p:cNvSpPr>
            <a:spLocks noGrp="1"/>
          </p:cNvSpPr>
          <p:nvPr>
            <p:ph idx="1"/>
          </p:nvPr>
        </p:nvSpPr>
        <p:spPr>
          <a:xfrm>
            <a:off x="314325" y="1845734"/>
            <a:ext cx="11415713" cy="4023360"/>
          </a:xfrm>
        </p:spPr>
        <p:txBody>
          <a:bodyPr>
            <a:normAutofit fontScale="92500"/>
          </a:bodyPr>
          <a:lstStyle/>
          <a:p>
            <a:endParaRPr lang="en-GB" sz="2800" dirty="0"/>
          </a:p>
          <a:p>
            <a:r>
              <a:rPr lang="en-GB" sz="2800" dirty="0"/>
              <a:t>Talk to friends and family. There's nothing like tapping into the resources already available to you. Is there someone you know that could offer you work experience? Does your school use peer mentors? In class support for younger pupils?</a:t>
            </a:r>
          </a:p>
          <a:p>
            <a:r>
              <a:rPr lang="en-GB" sz="2800" dirty="0"/>
              <a:t>Consider how the organisation might support you in your future aspirations and plans. Some even offer training opportunities. </a:t>
            </a:r>
          </a:p>
          <a:p>
            <a:r>
              <a:rPr lang="en-GB" sz="2800" dirty="0"/>
              <a:t>Can you use the work experience to develop a particular skill you already have- if you are perusing languages for example are there any opportunities to do some translation work. </a:t>
            </a:r>
          </a:p>
          <a:p>
            <a:endParaRPr lang="en-GB" sz="2800" dirty="0"/>
          </a:p>
        </p:txBody>
      </p:sp>
    </p:spTree>
    <p:extLst>
      <p:ext uri="{BB962C8B-B14F-4D97-AF65-F5344CB8AC3E}">
        <p14:creationId xmlns:p14="http://schemas.microsoft.com/office/powerpoint/2010/main" val="63017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C3B2-B547-40B4-B61F-C25ED5863128}"/>
              </a:ext>
            </a:extLst>
          </p:cNvPr>
          <p:cNvSpPr>
            <a:spLocks noGrp="1"/>
          </p:cNvSpPr>
          <p:nvPr>
            <p:ph type="title"/>
          </p:nvPr>
        </p:nvSpPr>
        <p:spPr/>
        <p:txBody>
          <a:bodyPr/>
          <a:lstStyle/>
          <a:p>
            <a:r>
              <a:rPr lang="en-GB" dirty="0"/>
              <a:t>What do I have to offer?</a:t>
            </a:r>
          </a:p>
        </p:txBody>
      </p:sp>
      <p:sp>
        <p:nvSpPr>
          <p:cNvPr id="3" name="Content Placeholder 2">
            <a:extLst>
              <a:ext uri="{FF2B5EF4-FFF2-40B4-BE49-F238E27FC236}">
                <a16:creationId xmlns:a16="http://schemas.microsoft.com/office/drawing/2014/main" id="{F9E33D64-C6F8-49E0-82A1-A4CA755F25FA}"/>
              </a:ext>
            </a:extLst>
          </p:cNvPr>
          <p:cNvSpPr>
            <a:spLocks noGrp="1"/>
          </p:cNvSpPr>
          <p:nvPr>
            <p:ph idx="1"/>
          </p:nvPr>
        </p:nvSpPr>
        <p:spPr/>
        <p:txBody>
          <a:bodyPr>
            <a:normAutofit fontScale="92500" lnSpcReduction="10000"/>
          </a:bodyPr>
          <a:lstStyle/>
          <a:p>
            <a:r>
              <a:rPr lang="en-GB" sz="2400" dirty="0"/>
              <a:t>Identify your skills- write down your top 10 skills and positive personality traits. Then look to match these with </a:t>
            </a:r>
          </a:p>
          <a:p>
            <a:r>
              <a:rPr lang="en-GB" sz="2400" dirty="0"/>
              <a:t>Be realistic with your time- How much time are you prepared to spend volunteering/ working?</a:t>
            </a:r>
          </a:p>
          <a:p>
            <a:r>
              <a:rPr lang="en-GB" sz="2400" dirty="0"/>
              <a:t>How long are you prepared to volunteer for? This will impact on the type of organisation you look to work for. </a:t>
            </a:r>
          </a:p>
          <a:p>
            <a:r>
              <a:rPr lang="en-GB" sz="2400" dirty="0"/>
              <a:t>Treat the application process seriously. This is a place of work and you need to treat it as such.</a:t>
            </a:r>
          </a:p>
          <a:p>
            <a:r>
              <a:rPr lang="en-GB" sz="2400" dirty="0"/>
              <a:t>Keep a log in your log book of anything you do, maybe try keeping a diary as you go to remind yourself of what you have done. Focus on skills you have used and situations you found yourself in.</a:t>
            </a:r>
          </a:p>
        </p:txBody>
      </p:sp>
    </p:spTree>
    <p:extLst>
      <p:ext uri="{BB962C8B-B14F-4D97-AF65-F5344CB8AC3E}">
        <p14:creationId xmlns:p14="http://schemas.microsoft.com/office/powerpoint/2010/main" val="213919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F442-49FE-47D7-A234-E6F17E4DD78E}"/>
              </a:ext>
            </a:extLst>
          </p:cNvPr>
          <p:cNvSpPr>
            <a:spLocks noGrp="1"/>
          </p:cNvSpPr>
          <p:nvPr>
            <p:ph type="title"/>
          </p:nvPr>
        </p:nvSpPr>
        <p:spPr/>
        <p:txBody>
          <a:bodyPr/>
          <a:lstStyle/>
          <a:p>
            <a:r>
              <a:rPr lang="en-GB" dirty="0"/>
              <a:t>Where Next?</a:t>
            </a:r>
          </a:p>
        </p:txBody>
      </p:sp>
      <p:sp>
        <p:nvSpPr>
          <p:cNvPr id="3" name="Content Placeholder 2">
            <a:extLst>
              <a:ext uri="{FF2B5EF4-FFF2-40B4-BE49-F238E27FC236}">
                <a16:creationId xmlns:a16="http://schemas.microsoft.com/office/drawing/2014/main" id="{FA170F27-6823-45C8-807A-9A3875F78725}"/>
              </a:ext>
            </a:extLst>
          </p:cNvPr>
          <p:cNvSpPr>
            <a:spLocks noGrp="1"/>
          </p:cNvSpPr>
          <p:nvPr>
            <p:ph idx="1"/>
          </p:nvPr>
        </p:nvSpPr>
        <p:spPr>
          <a:xfrm>
            <a:off x="1097279" y="1845733"/>
            <a:ext cx="10818495" cy="4255029"/>
          </a:xfrm>
        </p:spPr>
        <p:txBody>
          <a:bodyPr>
            <a:normAutofit lnSpcReduction="10000"/>
          </a:bodyPr>
          <a:lstStyle/>
          <a:p>
            <a:r>
              <a:rPr lang="en-GB" sz="2800" dirty="0"/>
              <a:t>Deciding what to do after Sixth Form is daunting and many of you will change your mind multiple times. SO lets start with something easier…</a:t>
            </a:r>
          </a:p>
          <a:p>
            <a:r>
              <a:rPr lang="en-GB" sz="2800" b="1" u="sng" dirty="0"/>
              <a:t>How far is it to travel? </a:t>
            </a:r>
          </a:p>
          <a:p>
            <a:r>
              <a:rPr lang="en-GB" sz="2800" dirty="0"/>
              <a:t>List 5 places you </a:t>
            </a:r>
            <a:r>
              <a:rPr lang="en-GB" sz="2800" i="1" dirty="0"/>
              <a:t>might </a:t>
            </a:r>
            <a:r>
              <a:rPr lang="en-GB" sz="2800" dirty="0"/>
              <a:t>want to visit as potential university locations or areas you want to seek work. Now investigate </a:t>
            </a:r>
            <a:r>
              <a:rPr lang="en-GB" sz="2800" b="1" dirty="0"/>
              <a:t>HOW</a:t>
            </a:r>
            <a:r>
              <a:rPr lang="en-GB" sz="2800" dirty="0"/>
              <a:t> you get there using public transport, some places might surprise you!!</a:t>
            </a:r>
          </a:p>
          <a:p>
            <a:pPr>
              <a:buFont typeface="Wingdings" panose="05000000000000000000" pitchFamily="2" charset="2"/>
              <a:buChar char="§"/>
            </a:pPr>
            <a:r>
              <a:rPr lang="en-GB" sz="2800" dirty="0"/>
              <a:t> How much would the journey cost to visit home? </a:t>
            </a:r>
          </a:p>
          <a:p>
            <a:pPr>
              <a:buFont typeface="Wingdings" panose="05000000000000000000" pitchFamily="2" charset="2"/>
              <a:buChar char="§"/>
            </a:pPr>
            <a:r>
              <a:rPr lang="en-GB" sz="2800" dirty="0"/>
              <a:t>Are there restrictions on a weekend?</a:t>
            </a:r>
          </a:p>
          <a:p>
            <a:pPr>
              <a:buFont typeface="Wingdings" panose="05000000000000000000" pitchFamily="2" charset="2"/>
              <a:buChar char="§"/>
            </a:pPr>
            <a:r>
              <a:rPr lang="en-GB" sz="2800" dirty="0"/>
              <a:t> Is there somewhere a bit further that is easier to get to?</a:t>
            </a:r>
          </a:p>
        </p:txBody>
      </p:sp>
      <p:pic>
        <p:nvPicPr>
          <p:cNvPr id="5" name="Picture 4">
            <a:extLst>
              <a:ext uri="{FF2B5EF4-FFF2-40B4-BE49-F238E27FC236}">
                <a16:creationId xmlns:a16="http://schemas.microsoft.com/office/drawing/2014/main" id="{C8C9D82B-54B4-4219-B4EB-A7FED43A4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41201"/>
            <a:ext cx="3474720" cy="1886934"/>
          </a:xfrm>
          <a:prstGeom prst="rect">
            <a:avLst/>
          </a:prstGeom>
        </p:spPr>
      </p:pic>
    </p:spTree>
    <p:extLst>
      <p:ext uri="{BB962C8B-B14F-4D97-AF65-F5344CB8AC3E}">
        <p14:creationId xmlns:p14="http://schemas.microsoft.com/office/powerpoint/2010/main" val="429184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C6DA-F88A-4F13-A0E5-5159B6278CD6}"/>
              </a:ext>
            </a:extLst>
          </p:cNvPr>
          <p:cNvSpPr>
            <a:spLocks noGrp="1"/>
          </p:cNvSpPr>
          <p:nvPr>
            <p:ph type="title"/>
          </p:nvPr>
        </p:nvSpPr>
        <p:spPr/>
        <p:txBody>
          <a:bodyPr/>
          <a:lstStyle/>
          <a:p>
            <a:r>
              <a:rPr lang="en-GB" dirty="0"/>
              <a:t>Open days/ visits</a:t>
            </a:r>
          </a:p>
        </p:txBody>
      </p:sp>
      <p:sp>
        <p:nvSpPr>
          <p:cNvPr id="5" name="Content Placeholder 4">
            <a:extLst>
              <a:ext uri="{FF2B5EF4-FFF2-40B4-BE49-F238E27FC236}">
                <a16:creationId xmlns:a16="http://schemas.microsoft.com/office/drawing/2014/main" id="{9D858F77-FDCE-4FBA-A932-4318C5AFEFB3}"/>
              </a:ext>
            </a:extLst>
          </p:cNvPr>
          <p:cNvSpPr>
            <a:spLocks noGrp="1"/>
          </p:cNvSpPr>
          <p:nvPr>
            <p:ph idx="1"/>
          </p:nvPr>
        </p:nvSpPr>
        <p:spPr>
          <a:xfrm>
            <a:off x="1097280" y="1845734"/>
            <a:ext cx="6842760" cy="4023360"/>
          </a:xfrm>
        </p:spPr>
        <p:txBody>
          <a:bodyPr>
            <a:normAutofit/>
          </a:bodyPr>
          <a:lstStyle/>
          <a:p>
            <a:r>
              <a:rPr lang="en-GB" sz="2800" dirty="0"/>
              <a:t>Put key dates on your road map.</a:t>
            </a:r>
          </a:p>
          <a:p>
            <a:r>
              <a:rPr lang="en-GB" sz="2800" dirty="0"/>
              <a:t>Have a class calendar on the notice board, if you find out about an open day/ visit opportunity add it to the class calendar so everyone can see it and go if appropriate.</a:t>
            </a:r>
          </a:p>
          <a:p>
            <a:endParaRPr lang="en-GB" sz="2800" dirty="0"/>
          </a:p>
        </p:txBody>
      </p:sp>
      <p:pic>
        <p:nvPicPr>
          <p:cNvPr id="4" name="Picture 3">
            <a:extLst>
              <a:ext uri="{FF2B5EF4-FFF2-40B4-BE49-F238E27FC236}">
                <a16:creationId xmlns:a16="http://schemas.microsoft.com/office/drawing/2014/main" id="{FD19177B-E780-4EC5-A97E-A72E65603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7600">
            <a:off x="7736799" y="786207"/>
            <a:ext cx="3982383" cy="5102138"/>
          </a:xfrm>
          <a:prstGeom prst="rect">
            <a:avLst/>
          </a:prstGeom>
        </p:spPr>
      </p:pic>
      <p:pic>
        <p:nvPicPr>
          <p:cNvPr id="7" name="Picture 6">
            <a:extLst>
              <a:ext uri="{FF2B5EF4-FFF2-40B4-BE49-F238E27FC236}">
                <a16:creationId xmlns:a16="http://schemas.microsoft.com/office/drawing/2014/main" id="{53BD488B-FADD-49A6-A7B5-B4915E235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6" y="4035456"/>
            <a:ext cx="3291847" cy="2535941"/>
          </a:xfrm>
          <a:prstGeom prst="rect">
            <a:avLst/>
          </a:prstGeom>
        </p:spPr>
      </p:pic>
    </p:spTree>
    <p:extLst>
      <p:ext uri="{BB962C8B-B14F-4D97-AF65-F5344CB8AC3E}">
        <p14:creationId xmlns:p14="http://schemas.microsoft.com/office/powerpoint/2010/main" val="523069978"/>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TotalTime>
  <Words>610</Words>
  <Application>Microsoft Office PowerPoint</Application>
  <PresentationFormat>Widescreen</PresentationFormat>
  <Paragraphs>42</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Wingdings</vt:lpstr>
      <vt:lpstr>Retrospect</vt:lpstr>
      <vt:lpstr>Lesson 2</vt:lpstr>
      <vt:lpstr>20 Years from now…</vt:lpstr>
      <vt:lpstr>Log book</vt:lpstr>
      <vt:lpstr> I want to volunteer What should I do now?</vt:lpstr>
      <vt:lpstr>PowerPoint Presentation</vt:lpstr>
      <vt:lpstr>What do I have to offer?</vt:lpstr>
      <vt:lpstr>Where Next?</vt:lpstr>
      <vt:lpstr>Open days/ visits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dc:title>
  <dc:creator>Naomi</dc:creator>
  <cp:lastModifiedBy>David Smith</cp:lastModifiedBy>
  <cp:revision>10</cp:revision>
  <dcterms:created xsi:type="dcterms:W3CDTF">2018-06-19T11:43:58Z</dcterms:created>
  <dcterms:modified xsi:type="dcterms:W3CDTF">2021-07-01T13:10:37Z</dcterms:modified>
</cp:coreProperties>
</file>