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4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3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8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2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8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281-569A-4FF3-9B77-13F906E108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C01A-48D8-49E6-826F-4CC1D39820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6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cad=rja&amp;uact=8&amp;ved=0ahUKEwjY1tre6u7OAhXLuhoKHT24BOYQjRwIBw&amp;url=https://twitter.com/barnwelly7adv&amp;bvm=bv.131669213,d.ZGg&amp;psig=AFQjCNHZRsJ8v65uRGqUlfN5NX7324pUWw&amp;ust=147284215185820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30701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 descr="Image result for barnwell school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563" y="206753"/>
            <a:ext cx="1348271" cy="13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718" y="335845"/>
            <a:ext cx="85898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A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C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H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I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V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I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N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G</a:t>
            </a:r>
          </a:p>
          <a:p>
            <a:pPr algn="ctr"/>
            <a:endParaRPr lang="en-GB" sz="1400" b="1" dirty="0">
              <a:solidFill>
                <a:prstClr val="white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X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C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L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L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N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C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endParaRPr lang="en-GB" sz="1400" b="1" dirty="0">
              <a:solidFill>
                <a:prstClr val="white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T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O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G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T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H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E</a:t>
            </a:r>
          </a:p>
          <a:p>
            <a:pPr algn="ctr"/>
            <a:r>
              <a:rPr lang="en-GB" sz="1400" b="1" dirty="0">
                <a:solidFill>
                  <a:prstClr val="white"/>
                </a:solidFill>
                <a:latin typeface="Franklin Gothic Heavy" panose="020B0903020102020204" pitchFamily="34" charset="0"/>
              </a:rPr>
              <a:t>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9298" y="317188"/>
            <a:ext cx="8423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Extra-curricular sport and physical activity</a:t>
            </a:r>
          </a:p>
          <a:p>
            <a:pPr algn="ctr"/>
            <a:r>
              <a:rPr lang="en-GB" sz="3600" b="1" dirty="0">
                <a:solidFill>
                  <a:srgbClr val="0070C0"/>
                </a:solidFill>
              </a:rPr>
              <a:t>Spring term 2018 – Middle Campus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76304"/>
              </p:ext>
            </p:extLst>
          </p:nvPr>
        </p:nvGraphicFramePr>
        <p:xfrm>
          <a:off x="1002419" y="1684116"/>
          <a:ext cx="10970842" cy="3642488"/>
        </p:xfrm>
        <a:graphic>
          <a:graphicData uri="http://schemas.openxmlformats.org/drawingml/2006/table">
            <a:tbl>
              <a:tblPr firstRow="1" firstCol="1" bandRow="1"/>
              <a:tblGrid>
                <a:gridCol w="1231674">
                  <a:extLst>
                    <a:ext uri="{9D8B030D-6E8A-4147-A177-3AD203B41FA5}">
                      <a16:colId xmlns:a16="http://schemas.microsoft.com/office/drawing/2014/main" val="1522628179"/>
                    </a:ext>
                  </a:extLst>
                </a:gridCol>
                <a:gridCol w="1789267">
                  <a:extLst>
                    <a:ext uri="{9D8B030D-6E8A-4147-A177-3AD203B41FA5}">
                      <a16:colId xmlns:a16="http://schemas.microsoft.com/office/drawing/2014/main" val="1935405150"/>
                    </a:ext>
                  </a:extLst>
                </a:gridCol>
                <a:gridCol w="1859556">
                  <a:extLst>
                    <a:ext uri="{9D8B030D-6E8A-4147-A177-3AD203B41FA5}">
                      <a16:colId xmlns:a16="http://schemas.microsoft.com/office/drawing/2014/main" val="2747133925"/>
                    </a:ext>
                  </a:extLst>
                </a:gridCol>
                <a:gridCol w="2196077">
                  <a:extLst>
                    <a:ext uri="{9D8B030D-6E8A-4147-A177-3AD203B41FA5}">
                      <a16:colId xmlns:a16="http://schemas.microsoft.com/office/drawing/2014/main" val="618306586"/>
                    </a:ext>
                  </a:extLst>
                </a:gridCol>
                <a:gridCol w="2173045">
                  <a:extLst>
                    <a:ext uri="{9D8B030D-6E8A-4147-A177-3AD203B41FA5}">
                      <a16:colId xmlns:a16="http://schemas.microsoft.com/office/drawing/2014/main" val="3044153038"/>
                    </a:ext>
                  </a:extLst>
                </a:gridCol>
                <a:gridCol w="1721223">
                  <a:extLst>
                    <a:ext uri="{9D8B030D-6E8A-4147-A177-3AD203B41FA5}">
                      <a16:colId xmlns:a16="http://schemas.microsoft.com/office/drawing/2014/main" val="29634618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684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(8.00-8.25am)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 Dance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HF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Just Dance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HF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Basketball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746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(12.30-1.00pm)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ootball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layground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tennis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crobatics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RFR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ootball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GB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layground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tennis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ootball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GB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layground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Y7 basketball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RFR/BN</a:t>
                      </a:r>
                      <a:endParaRPr lang="en-GB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ootball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GB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layground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basketball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ootball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GB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layground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Y8 basketball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RFR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tennis 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HF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08647"/>
                  </a:ext>
                </a:extLst>
              </a:tr>
              <a:tr h="1329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(3.00-4.00pm)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Y7 basketball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RFR/BN</a:t>
                      </a:r>
                      <a:endParaRPr lang="en-GB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GB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irls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 football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basketball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rampolining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JEL/HF</a:t>
                      </a:r>
                      <a:endParaRPr lang="en-GB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Y8 basketball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etball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JEL/HF/KHU/SWA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88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5246" y="5253558"/>
            <a:ext cx="9327963" cy="1483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 at a club = 1 credit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7030A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ACTIVE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7030A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INVOLVED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559" y="5362813"/>
            <a:ext cx="1975275" cy="1231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701" y="5254187"/>
            <a:ext cx="1737195" cy="148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590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160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Franklin Gothic Heavy</vt:lpstr>
      <vt:lpstr>Times New Roman</vt:lpstr>
      <vt:lpstr>1_Office Theme</vt:lpstr>
      <vt:lpstr>PowerPoint Presentation</vt:lpstr>
    </vt:vector>
  </TitlesOfParts>
  <Company>Barnwell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Hardiman</dc:creator>
  <cp:lastModifiedBy>Shelagh Mackey</cp:lastModifiedBy>
  <cp:revision>19</cp:revision>
  <cp:lastPrinted>2019-01-10T13:03:50Z</cp:lastPrinted>
  <dcterms:created xsi:type="dcterms:W3CDTF">2018-04-17T10:26:12Z</dcterms:created>
  <dcterms:modified xsi:type="dcterms:W3CDTF">2019-01-10T13:11:59Z</dcterms:modified>
</cp:coreProperties>
</file>