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830"/>
  </p:normalViewPr>
  <p:slideViewPr>
    <p:cSldViewPr snapToGrid="0" snapToObjects="1">
      <p:cViewPr varScale="1">
        <p:scale>
          <a:sx n="81" d="100"/>
          <a:sy n="81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5FE84-B70D-0E47-BB91-81E9E6139EC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68268-7EFE-BE44-BDBB-306581338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68268-7EFE-BE44-BDBB-306581338C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7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2EA7-EEAD-3D41-AA13-D1E6DB862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151B1-BE29-BE45-82EE-B097A425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C86B-9A86-FE44-BA1A-0812D404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DFDAF-3E63-7848-B5A4-2A3D7F62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E9575-4DE3-ED4E-853D-A29789BB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4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E2FD-727D-7649-B014-229FA6A3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5E8C9-E308-4845-8240-52895DB2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08986-F803-CF42-8C78-C9A5D152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67FF-9911-1342-B938-772B4A7C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AB7-B688-744E-BD8E-4AF98EAE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27E63-FE96-814B-8197-B270CB913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129C5-EC61-FC4A-B22B-31342B2E6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D7867-796A-F340-8056-AEF5C226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0F91-784E-2545-8D64-8D9BE2A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1AED6-DB8B-C244-A93D-C1B923EB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B943-90CD-D04E-A0AD-E3521304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5078-AEF8-314E-A564-E68868E1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62199-ECCF-6C4F-920E-8FE8425E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2D17D-2737-694F-A544-AD59711A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D5020-D5C3-2D47-8EE2-90F845C7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5937-7AEF-AB40-8237-2A28E1C3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5DEF2-7701-6240-AC36-1677F3278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D668E-A227-7B46-ACF9-97A2ED32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C2B8D-E390-2346-ABA1-8732F7FE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2CF1C-0CDD-9A46-BFE4-D4BF5D96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9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8353-3A37-BF4E-9724-77B86611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C98F-6879-0348-B6C9-3DEF8A9A8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F5CD8-FF69-D543-B247-D69314D44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CD340-5FB7-B340-852D-A5F193E4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43FC6-D30E-1548-8673-8657E97A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380E0-0CC1-4D41-A3A0-256BFFEB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9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606B-1F21-DA4D-A40C-DF9DB14A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F4F4A-4711-1744-9FC8-854176DD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463BC-002C-7949-978F-A2025E067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9C67E-36A1-014A-AD09-780475CC9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2F51C-64B9-BB43-85F8-93E733484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B806E-D509-304C-A190-34CAC0F3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E0BC6-5237-0F4A-8014-7EBC8F4B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FD337-8449-1D43-A501-52929869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C71B-4EF8-4B49-9240-251BC1DE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2EC24-6E7E-4C4F-BE29-DA287A6B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034BD-87B7-7942-8F2E-067CEE75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E39A9-A114-0F43-8D14-49E909C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000A9-CAA8-674E-9E1B-4910D5F8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858EE-131B-6341-A59D-81C5A0E6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62AA5-7BE4-674F-8FAC-BA69789A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095-8F94-E64C-90B7-EE15D73CC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0406-1E98-4243-BB07-9C291B32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20DC2-B804-FD44-9A61-1120A2C63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5DEC6-4961-5C4C-B2BF-72FC9CBC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98876-71AB-0D4D-A98D-FC485C40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02285-31EC-0146-B709-643972AA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0BFF-B8C9-DE49-AB19-0F6E7410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F6F4-8C88-1C40-B421-89C58F8DA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41140-8349-5E42-A335-09D70B497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DAF34-9AEC-C946-86EC-4BC6CDCC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FF67E-85B8-5245-B6DF-B32B82E2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18554-3FAF-1F47-84C9-475496A4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8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A6BA9-90D1-4649-A628-43F5FEE8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E488-B165-774C-A1BD-59175B00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DCA5-14B4-FB4C-A28B-CCA5552A0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08681-049B-5E49-A4E6-F608F400D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31682-7D26-3641-86FD-9C7D475AF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8.jpeg" descr="A drawing of a face&#10;&#10;Description automatically generated">
            <a:extLst>
              <a:ext uri="{FF2B5EF4-FFF2-40B4-BE49-F238E27FC236}">
                <a16:creationId xmlns:a16="http://schemas.microsoft.com/office/drawing/2014/main" id="{226893ED-F5A1-9943-9D66-F7814985E39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308" y="286746"/>
            <a:ext cx="1564396" cy="9298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6AB338-71CC-EF40-A049-2AAA4F34D1A3}"/>
              </a:ext>
            </a:extLst>
          </p:cNvPr>
          <p:cNvSpPr/>
          <p:nvPr userDrawn="1"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2C1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owsmusical.com.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2a_9JpJia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ww.youtube.com/watch?v=4sFLqGfSnVQ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0go1pTda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61B41-6D50-C246-AEBD-E34556DF4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7367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6500" b="1" dirty="0">
                <a:latin typeface="+mn-lt"/>
              </a:rPr>
              <a:t>Reflections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4C8C6-CAB0-CE45-BC83-18BB0C694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8075" y="3046691"/>
            <a:ext cx="9144000" cy="762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2C1A93"/>
                </a:solidFill>
              </a:rPr>
              <a:t>5: Connectivity</a:t>
            </a:r>
          </a:p>
        </p:txBody>
      </p:sp>
    </p:spTree>
    <p:extLst>
      <p:ext uri="{BB962C8B-B14F-4D97-AF65-F5344CB8AC3E}">
        <p14:creationId xmlns:p14="http://schemas.microsoft.com/office/powerpoint/2010/main" val="224023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227F-AB9D-A246-B475-149EB5443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All of us can reach out and be part of a community, enhancing each other and helping us feel less isolated.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young person taking a selfie in a room&#10;&#10;Description automatically generated">
            <a:extLst>
              <a:ext uri="{FF2B5EF4-FFF2-40B4-BE49-F238E27FC236}">
                <a16:creationId xmlns:a16="http://schemas.microsoft.com/office/drawing/2014/main" id="{2657A258-CA58-6240-9257-FB29E9654F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805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tar, blue, sitting, table&#10;&#10;Description automatically generated">
            <a:extLst>
              <a:ext uri="{FF2B5EF4-FFF2-40B4-BE49-F238E27FC236}">
                <a16:creationId xmlns:a16="http://schemas.microsoft.com/office/drawing/2014/main" id="{85B759DA-5153-4A42-BCC6-E13161334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6971" y="1"/>
            <a:ext cx="11585281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C045E-54F7-2E44-9D66-EFD87D7D5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84" y="1152144"/>
            <a:ext cx="3953501" cy="3072393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>
                <a:solidFill>
                  <a:schemeClr val="bg1"/>
                </a:solidFill>
              </a:rPr>
              <a:t>Perhaps you could engage in some things you have never done before and learn about the world around you.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5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19A1C-39C4-874C-8802-9E2FD19BB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657634"/>
            <a:ext cx="3685504" cy="4123944"/>
          </a:xfrm>
        </p:spPr>
        <p:txBody>
          <a:bodyPr anchor="ctr">
            <a:normAutofit/>
          </a:bodyPr>
          <a:lstStyle/>
          <a:p>
            <a:pPr algn="l"/>
            <a:r>
              <a:rPr lang="en-GB" sz="3400" b="1" dirty="0">
                <a:solidFill>
                  <a:srgbClr val="2C1A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time to connect to people who may have different interests to you and be part of the global community.</a:t>
            </a:r>
            <a:endParaRPr lang="en-US" sz="3400" b="1" dirty="0">
              <a:solidFill>
                <a:srgbClr val="2C1A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cup, sitting, table&#10;&#10;Description automatically generated">
            <a:extLst>
              <a:ext uri="{FF2B5EF4-FFF2-40B4-BE49-F238E27FC236}">
                <a16:creationId xmlns:a16="http://schemas.microsoft.com/office/drawing/2014/main" id="{2C460303-92AD-8F4B-9E36-EE43C3980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44321" y="10"/>
            <a:ext cx="7555992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0B602F-D8C3-4DD5-B8F5-0212B54C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5DECCEC3-7216-4C06-A18A-8E7E3F11F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297654B9-956B-45A2-BCFF-C3B8D2A0D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E43A9188-A250-45B3-92C6-7B82B99A4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18F65A8A-D202-4171-B8B1-A5F871C2F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">
              <a:extLst>
                <a:ext uri="{FF2B5EF4-FFF2-40B4-BE49-F238E27FC236}">
                  <a16:creationId xmlns:a16="http://schemas.microsoft.com/office/drawing/2014/main" id="{4C61AD47-E0FE-4269-870C-4EA6432EA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E3CE99F8-5874-42F1-9117-802AF913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52B0AAFE-2068-4330-B622-F495F6D3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71F60FA-8132-4A8C-8A25-AA12DB1EB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ADBA8AF1-9973-4BF1-A758-89E5E5B41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6712147C-1C59-44C2-AC2C-A7A2008BD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F4BD0FA2-8F4E-4E28-A91D-584FE197C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3AA1D0D4-C9A8-4316-BB42-7C3D87254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2">
              <a:extLst>
                <a:ext uri="{FF2B5EF4-FFF2-40B4-BE49-F238E27FC236}">
                  <a16:creationId xmlns:a16="http://schemas.microsoft.com/office/drawing/2014/main" id="{BD3E342F-986B-4ED7-840A-6638E1C9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5CE8FBB8-BEA6-4B17-B401-A426E7463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D5694FEE-ED72-4808-9F69-1491B359D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7F6E7FB6-3CBD-489B-B4E4-A69C2D5F4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FB1F7333-7CE1-4BA9-A9D3-33CE2697C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4458ECA0-C373-47DC-AC47-E90615A4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31AD3723-A525-44C9-A1D4-8D540C592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59">
              <a:extLst>
                <a:ext uri="{FF2B5EF4-FFF2-40B4-BE49-F238E27FC236}">
                  <a16:creationId xmlns:a16="http://schemas.microsoft.com/office/drawing/2014/main" id="{71C422B5-B1F4-4725-A106-ACF8DCB28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4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6BCAA60B-AD3F-9743-B4B5-DFCCC5682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6DF7A-B1E4-0E45-9F67-3338BE334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644" y="1809924"/>
            <a:ext cx="7010018" cy="2288225"/>
          </a:xfrm>
        </p:spPr>
        <p:txBody>
          <a:bodyPr>
            <a:normAutofit/>
          </a:bodyPr>
          <a:lstStyle/>
          <a:p>
            <a:pPr algn="l"/>
            <a:r>
              <a:rPr lang="en-GB" sz="5000"/>
              <a:t>In these strange times, it is easy for people to feel alone.</a:t>
            </a:r>
            <a:endParaRPr lang="en-US" sz="5000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07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346B6D-C2D8-A64D-B88E-139C3D016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wonderful things about human beings is the creativity and innovation people bring to problems.</a:t>
            </a:r>
            <a:endParaRPr lang="en-US" sz="3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red chair in a room&#10;&#10;Description automatically generated">
            <a:extLst>
              <a:ext uri="{FF2B5EF4-FFF2-40B4-BE49-F238E27FC236}">
                <a16:creationId xmlns:a16="http://schemas.microsoft.com/office/drawing/2014/main" id="{BDAAB2DB-7224-BE40-BA83-10EC1323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3671" y="-1"/>
            <a:ext cx="11585281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082FB-C9E5-F54D-A3D9-523B6FE2B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84" y="284973"/>
            <a:ext cx="3953501" cy="3072393"/>
          </a:xfrm>
        </p:spPr>
        <p:txBody>
          <a:bodyPr>
            <a:normAutofit/>
          </a:bodyPr>
          <a:lstStyle/>
          <a:p>
            <a:pPr algn="l"/>
            <a:r>
              <a:rPr lang="en-GB" sz="3500" dirty="0">
                <a:solidFill>
                  <a:schemeClr val="bg1"/>
                </a:solidFill>
              </a:rPr>
              <a:t>We know that all theatres have closed and yet people are making the shows appear online. 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BD52D-E843-2342-9775-9855A7F80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684" y="4462272"/>
            <a:ext cx="3953501" cy="1777890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Producer Jamie Hendry is making the Stiles and Drewe musical version of </a:t>
            </a:r>
            <a:r>
              <a:rPr lang="en-GB" sz="2000" i="1" dirty="0">
                <a:solidFill>
                  <a:schemeClr val="bg1"/>
                </a:solidFill>
              </a:rPr>
              <a:t>The Wind in the Willows </a:t>
            </a:r>
            <a:r>
              <a:rPr lang="en-GB" sz="2000" dirty="0">
                <a:solidFill>
                  <a:schemeClr val="bg1"/>
                </a:solidFill>
              </a:rPr>
              <a:t>available for free as a digital production, via: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  <a:hlinkClick r:id="rId3"/>
              </a:rPr>
              <a:t> www.willowsmusical.com.</a:t>
            </a:r>
            <a:endParaRPr lang="en-US" sz="20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ano keyboard&#10;&#10;Description automatically generated">
            <a:extLst>
              <a:ext uri="{FF2B5EF4-FFF2-40B4-BE49-F238E27FC236}">
                <a16:creationId xmlns:a16="http://schemas.microsoft.com/office/drawing/2014/main" id="{12752071-6A9E-DB4C-B217-F40DFFC3E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1ABCA-E6C8-AE47-BBA8-2BE19FFFF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GB" sz="3200" b="1" dirty="0">
                <a:latin typeface="+mn-lt"/>
              </a:rPr>
              <a:t>Concerts and gigs have been cancelled and yet artists are still working together to bring us music…</a:t>
            </a:r>
            <a:endParaRPr lang="en-US" sz="3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9813A-9CF4-7147-AEE9-FE8D78F03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3388086" cy="156621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Gary Barlow’s Crooner session:</a:t>
            </a:r>
          </a:p>
          <a:p>
            <a:pPr algn="l"/>
            <a:r>
              <a:rPr lang="en-US" sz="2000" dirty="0">
                <a:hlinkClick r:id="rId3"/>
              </a:rPr>
              <a:t>https://www.youtube.com/watch?v=_2a_9JpJiaA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908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9886C-5693-6A4B-97F7-EE3EAA88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100208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even have choirs, bands and celebrities who are meeting online and singing together…</a:t>
            </a:r>
            <a:br>
              <a:rPr lang="en-GB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4D231-9D64-5840-B77A-C9557AD44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848" y="4411363"/>
            <a:ext cx="5224029" cy="1487394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Gal Gadot lead a star-studded sing along to ‘Imagine’:</a:t>
            </a:r>
          </a:p>
          <a:p>
            <a:pPr algn="l"/>
            <a:r>
              <a:rPr lang="en-US" dirty="0">
                <a:solidFill>
                  <a:schemeClr val="bg1"/>
                </a:solidFill>
                <a:hlinkClick r:id="rId2"/>
              </a:rPr>
              <a:t>https://www.youtube.com/watch?v=4sFLqGfSnVQ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171C9-E0F4-2F4D-A92A-9EED9E3BEC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82" y="1368531"/>
            <a:ext cx="4047843" cy="27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D6867-5CAC-BA43-827C-66D955AD7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966" y="344890"/>
            <a:ext cx="5238466" cy="3806980"/>
          </a:xfrm>
        </p:spPr>
        <p:txBody>
          <a:bodyPr anchor="b">
            <a:normAutofit/>
          </a:bodyPr>
          <a:lstStyle/>
          <a:p>
            <a:pPr algn="l"/>
            <a:r>
              <a:rPr lang="en-GB" sz="3200" b="1" dirty="0">
                <a:solidFill>
                  <a:srgbClr val="2C1A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 shows like Ant and Dec’s Saturday Night Takeaway and the One Show have found ways of engaging with presenters and a studio audience when they are all at home.</a:t>
            </a:r>
            <a:endParaRPr lang="en-US" sz="3200" b="1" dirty="0">
              <a:solidFill>
                <a:srgbClr val="2C1A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Television">
            <a:extLst>
              <a:ext uri="{FF2B5EF4-FFF2-40B4-BE49-F238E27FC236}">
                <a16:creationId xmlns:a16="http://schemas.microsoft.com/office/drawing/2014/main" id="{113A71F6-97E7-4A14-BC15-3DD08788B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1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room&#10;&#10;Description automatically generated">
            <a:extLst>
              <a:ext uri="{FF2B5EF4-FFF2-40B4-BE49-F238E27FC236}">
                <a16:creationId xmlns:a16="http://schemas.microsoft.com/office/drawing/2014/main" id="{C0156AB9-E39C-0749-8049-367D08DE9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E0307-A398-4346-9A20-E60196620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2607277"/>
            <a:ext cx="3852041" cy="2458710"/>
          </a:xfrm>
        </p:spPr>
        <p:txBody>
          <a:bodyPr>
            <a:normAutofit/>
          </a:bodyPr>
          <a:lstStyle/>
          <a:p>
            <a:r>
              <a:rPr lang="en-GB" sz="3200" dirty="0"/>
              <a:t>Joe Wicks had a million people doing PE from their homes, perhaps you were one of them?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1D877-56FB-F14E-A84C-75DFA1F0A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>
                <a:hlinkClick r:id="rId3"/>
              </a:rPr>
              <a:t>https://www.youtube.com/watch?v=Rz0go1pTda8</a:t>
            </a:r>
            <a:endParaRPr lang="en-US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2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that is standing in the dark&#10;&#10;Description automatically generated">
            <a:extLst>
              <a:ext uri="{FF2B5EF4-FFF2-40B4-BE49-F238E27FC236}">
                <a16:creationId xmlns:a16="http://schemas.microsoft.com/office/drawing/2014/main" id="{6A36F893-3A04-4243-B01E-70609C139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8CA042-0E8A-7447-BD36-0B09DEA4C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8740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Just because we have to stay in or  be socially distant, it does not mean that we have to be distant in our connections.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35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321</Words>
  <Application>Microsoft Office PowerPoint</Application>
  <PresentationFormat>Widescreen</PresentationFormat>
  <Paragraphs>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Office Theme</vt:lpstr>
      <vt:lpstr>Reflections</vt:lpstr>
      <vt:lpstr>In these strange times, it is easy for people to feel alone.</vt:lpstr>
      <vt:lpstr>One of the wonderful things about human beings is the creativity and innovation people bring to problems.</vt:lpstr>
      <vt:lpstr>We know that all theatres have closed and yet people are making the shows appear online. </vt:lpstr>
      <vt:lpstr>Concerts and gigs have been cancelled and yet artists are still working together to bring us music…</vt:lpstr>
      <vt:lpstr>We even have choirs, bands and celebrities who are meeting online and singing together… </vt:lpstr>
      <vt:lpstr>TV shows like Ant and Dec’s Saturday Night Takeaway and the One Show have found ways of engaging with presenters and a studio audience when they are all at home.</vt:lpstr>
      <vt:lpstr>Joe Wicks had a million people doing PE from their homes, perhaps you were one of them?</vt:lpstr>
      <vt:lpstr>Just because we have to stay in or  be socially distant, it does not mean that we have to be distant in our connections.</vt:lpstr>
      <vt:lpstr>All of us can reach out and be part of a community, enhancing each other and helping us feel less isolated.</vt:lpstr>
      <vt:lpstr>Perhaps you could engage in some things you have never done before and learn about the world around you.</vt:lpstr>
      <vt:lpstr>Use this time to connect to people who may have different interests to you and be part of the global community.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PiXL 2</dc:creator>
  <cp:lastModifiedBy>David Smith</cp:lastModifiedBy>
  <cp:revision>3</cp:revision>
  <dcterms:created xsi:type="dcterms:W3CDTF">2020-03-25T09:51:34Z</dcterms:created>
  <dcterms:modified xsi:type="dcterms:W3CDTF">2021-07-02T09:20:30Z</dcterms:modified>
</cp:coreProperties>
</file>