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900"/>
  </p:normalViewPr>
  <p:slideViewPr>
    <p:cSldViewPr snapToGrid="0" snapToObjects="1">
      <p:cViewPr varScale="1">
        <p:scale>
          <a:sx n="81" d="100"/>
          <a:sy n="81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FE84-B70D-0E47-BB91-81E9E6139EC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8268-7EFE-BE44-BDBB-30658133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2EA7-EEAD-3D41-AA13-D1E6DB86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51B1-BE29-BE45-82EE-B097A425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C86B-9A86-FE44-BA1A-0812D404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DFDAF-3E63-7848-B5A4-2A3D7F62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9575-4DE3-ED4E-853D-A29789BB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E2FD-727D-7649-B014-229FA6A3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5E8C9-E308-4845-8240-52895DB2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8986-F803-CF42-8C78-C9A5D152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67FF-9911-1342-B938-772B4A7C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AB7-B688-744E-BD8E-4AF98EAE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7E63-FE96-814B-8197-B270CB913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129C5-EC61-FC4A-B22B-31342B2E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7867-796A-F340-8056-AEF5C22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0F91-784E-2545-8D64-8D9BE2A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AED6-DB8B-C244-A93D-C1B923EB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B943-90CD-D04E-A0AD-E3521304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5078-AEF8-314E-A564-E68868E1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2199-ECCF-6C4F-920E-8FE8425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D17D-2737-694F-A544-AD59711A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5020-D5C3-2D47-8EE2-90F845C7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5937-7AEF-AB40-8237-2A28E1C3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DEF2-7701-6240-AC36-1677F327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668E-A227-7B46-ACF9-97A2ED32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C2B8D-E390-2346-ABA1-8732F7FE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CF1C-0CDD-9A46-BFE4-D4BF5D96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8353-3A37-BF4E-9724-77B86611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C98F-6879-0348-B6C9-3DEF8A9A8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F5CD8-FF69-D543-B247-D69314D44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CD340-5FB7-B340-852D-A5F193E4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43FC6-D30E-1548-8673-8657E97A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380E0-0CC1-4D41-A3A0-256BFFEB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606B-1F21-DA4D-A40C-DF9DB14A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F4F4A-4711-1744-9FC8-854176DD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463BC-002C-7949-978F-A2025E067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9C67E-36A1-014A-AD09-780475CC9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2F51C-64B9-BB43-85F8-93E733484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B806E-D509-304C-A190-34CAC0F3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E0BC6-5237-0F4A-8014-7EBC8F4B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FD337-8449-1D43-A501-52929869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C71B-4EF8-4B49-9240-251BC1DE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2EC24-6E7E-4C4F-BE29-DA287A6B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034BD-87B7-7942-8F2E-067CEE7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39A9-A114-0F43-8D14-49E909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000A9-CAA8-674E-9E1B-4910D5F8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858EE-131B-6341-A59D-81C5A0E6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2AA5-7BE4-674F-8FAC-BA69789A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095-8F94-E64C-90B7-EE15D73C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0406-1E98-4243-BB07-9C291B32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20DC2-B804-FD44-9A61-1120A2C6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5DEC6-4961-5C4C-B2BF-72FC9CBC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98876-71AB-0D4D-A98D-FC485C40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02285-31EC-0146-B709-643972AA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0BFF-B8C9-DE49-AB19-0F6E7410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F6F4-8C88-1C40-B421-89C58F8DA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41140-8349-5E42-A335-09D70B497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DAF34-9AEC-C946-86EC-4BC6CDCC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F67E-85B8-5245-B6DF-B32B82E2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18554-3FAF-1F47-84C9-475496A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A6BA9-90D1-4649-A628-43F5FEE8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E488-B165-774C-A1BD-59175B00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DCA5-14B4-FB4C-A28B-CCA5552A0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08681-049B-5E49-A4E6-F608F400D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1682-7D26-3641-86FD-9C7D475AF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8.jpeg" descr="A drawing of a face&#10;&#10;Description automatically generated">
            <a:extLst>
              <a:ext uri="{FF2B5EF4-FFF2-40B4-BE49-F238E27FC236}">
                <a16:creationId xmlns:a16="http://schemas.microsoft.com/office/drawing/2014/main" id="{226893ED-F5A1-9943-9D66-F7814985E3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308" y="286746"/>
            <a:ext cx="1564396" cy="9298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6AB338-71CC-EF40-A049-2AAA4F34D1A3}"/>
              </a:ext>
            </a:extLst>
          </p:cNvPr>
          <p:cNvSpPr/>
          <p:nvPr userDrawn="1"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2C1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ZZMOjSFMwl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61B41-6D50-C246-AEBD-E34556DF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7367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6500" b="1" dirty="0">
                <a:latin typeface="+mn-lt"/>
              </a:rPr>
              <a:t>Reflections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4C8C6-CAB0-CE45-BC83-18BB0C694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075" y="3046691"/>
            <a:ext cx="9144000" cy="762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2C1A93"/>
                </a:solidFill>
              </a:rPr>
              <a:t>4: Community</a:t>
            </a:r>
          </a:p>
        </p:txBody>
      </p:sp>
    </p:spTree>
    <p:extLst>
      <p:ext uri="{BB962C8B-B14F-4D97-AF65-F5344CB8AC3E}">
        <p14:creationId xmlns:p14="http://schemas.microsoft.com/office/powerpoint/2010/main" val="224023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2B33-EEE8-9440-A534-019746D9A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325" y="3647971"/>
            <a:ext cx="5011972" cy="206085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b="1" dirty="0">
                <a:solidFill>
                  <a:srgbClr val="2C1A93"/>
                </a:solidFill>
                <a:latin typeface="+mn-lt"/>
              </a:rPr>
              <a:t>We are part of a community, a society and now we are all facing the same things together.</a:t>
            </a:r>
            <a:br>
              <a:rPr lang="en-GB" sz="2800" dirty="0"/>
            </a:br>
            <a:endParaRPr lang="en-US" sz="2800" dirty="0"/>
          </a:p>
        </p:txBody>
      </p:sp>
      <p:pic>
        <p:nvPicPr>
          <p:cNvPr id="5" name="Picture 4" descr="A view of a city at sunset&#10;&#10;Description automatically generated">
            <a:extLst>
              <a:ext uri="{FF2B5EF4-FFF2-40B4-BE49-F238E27FC236}">
                <a16:creationId xmlns:a16="http://schemas.microsoft.com/office/drawing/2014/main" id="{E15CD9A1-6A2B-3146-B190-969EB20C7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766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134FFC7C-C43D-4149-9815-F2A823BC3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1B2EA-C05D-AC4D-8F5C-2DE8EE2F5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644" y="1887194"/>
            <a:ext cx="7010018" cy="228822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In our world, there has often been a focus on I and me, instead of ‘we’. Sometimes we have become selfish or isolated. Many in our society feel lonely.</a:t>
            </a:r>
            <a:br>
              <a:rPr lang="en-GB" sz="2900" dirty="0"/>
            </a:br>
            <a:endParaRPr lang="en-US" sz="2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F22EC-7913-F443-B7A0-491B14F39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5666" y="5840178"/>
            <a:ext cx="7010018" cy="78525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We have much more impact if we work together.</a:t>
            </a:r>
          </a:p>
          <a:p>
            <a:pPr algn="l"/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53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rown and white dog standing next to a cow&#10;&#10;Description automatically generated">
            <a:extLst>
              <a:ext uri="{FF2B5EF4-FFF2-40B4-BE49-F238E27FC236}">
                <a16:creationId xmlns:a16="http://schemas.microsoft.com/office/drawing/2014/main" id="{51411DCC-7CBE-8042-A07C-D56817E57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200EB-5ACE-0D40-A817-35FCCD4D2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1085" y="2094470"/>
            <a:ext cx="4515147" cy="1529232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b="1" dirty="0">
                <a:solidFill>
                  <a:srgbClr val="2C1A93"/>
                </a:solidFill>
                <a:latin typeface="+mn-lt"/>
              </a:rPr>
              <a:t>Each of us has a part to play, even if we think it is small.</a:t>
            </a:r>
            <a:br>
              <a:rPr lang="en-GB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35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6EF7A-CEAA-FC48-B7F2-E0877492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1" y="3676160"/>
            <a:ext cx="5493992" cy="15292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2C1A93"/>
                </a:solidFill>
              </a:rPr>
              <a:t>Amazing things can happen, if we work together.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 descr="A group of people standing on top of a mountain&#10;&#10;Description automatically generated">
            <a:extLst>
              <a:ext uri="{FF2B5EF4-FFF2-40B4-BE49-F238E27FC236}">
                <a16:creationId xmlns:a16="http://schemas.microsoft.com/office/drawing/2014/main" id="{932345FF-4090-6C42-8A25-13A6EEE53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028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0CDF-46FF-7041-A5A7-74F003B5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2C1A93"/>
                </a:solidFill>
                <a:latin typeface="+mn-lt"/>
              </a:rPr>
              <a:t>Some of you may have seen how flash mobs work. </a:t>
            </a:r>
            <a:br>
              <a:rPr lang="en-US" sz="3400" dirty="0"/>
            </a:br>
            <a:endParaRPr lang="en-US" sz="3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04E049EC-B607-3940-8749-E1CA67FD9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/>
            <a:r>
              <a:rPr lang="en-US" sz="2800" dirty="0">
                <a:solidFill>
                  <a:srgbClr val="2C1A93"/>
                </a:solidFill>
              </a:rPr>
              <a:t>One person starts a dance and then, before you know it, the whole place is dancing in time.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1A93"/>
              </a:solidFill>
            </a:endParaRPr>
          </a:p>
          <a:p>
            <a:pPr algn="l"/>
            <a:r>
              <a:rPr lang="en-GB" sz="2800" dirty="0">
                <a:solidFill>
                  <a:srgbClr val="2C1A93"/>
                </a:solidFill>
              </a:rPr>
              <a:t>The impact of everyone doing their own small moves, in time, is greater than any one contribution.</a:t>
            </a:r>
            <a:endParaRPr lang="en-US" sz="2800" dirty="0">
              <a:solidFill>
                <a:srgbClr val="2C1A93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2800" dirty="0">
                <a:hlinkClick r:id="rId2"/>
              </a:rPr>
              <a:t>Click here to see one!</a:t>
            </a: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 descr="A picture containing person, outdoor, building, young&#10;&#10;Description automatically generated">
            <a:extLst>
              <a:ext uri="{FF2B5EF4-FFF2-40B4-BE49-F238E27FC236}">
                <a16:creationId xmlns:a16="http://schemas.microsoft.com/office/drawing/2014/main" id="{7FAE975C-28CE-A447-ACB5-1E44587E4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208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884544" y="2265762"/>
            <a:ext cx="6329167" cy="2547872"/>
            <a:chOff x="-2412483" y="5117355"/>
            <a:chExt cx="4342728" cy="174821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83073" y="-1094168"/>
            <a:ext cx="4864676" cy="3807333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3537" y="3632636"/>
            <a:ext cx="1185708" cy="1185708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03927" y="5624986"/>
            <a:ext cx="989294" cy="9892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A80B01-7FDA-4264-BAC7-CA797D49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2" y="-723949"/>
            <a:ext cx="5389379" cy="5389379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4" y="-1424977"/>
            <a:ext cx="6791435" cy="6791435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08899-AAF3-2342-B22E-6BCDE694D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239" y="1236348"/>
            <a:ext cx="6737521" cy="2150719"/>
          </a:xfrm>
          <a:noFill/>
        </p:spPr>
        <p:txBody>
          <a:bodyPr anchor="ctr">
            <a:normAutofit fontScale="90000"/>
          </a:bodyPr>
          <a:lstStyle/>
          <a:p>
            <a:r>
              <a:rPr lang="en-GB" sz="2800" dirty="0">
                <a:solidFill>
                  <a:srgbClr val="080808"/>
                </a:solidFill>
              </a:rPr>
              <a:t> </a:t>
            </a:r>
            <a:br>
              <a:rPr lang="en-GB" sz="2800" dirty="0">
                <a:solidFill>
                  <a:srgbClr val="080808"/>
                </a:solidFill>
              </a:rPr>
            </a:br>
            <a:r>
              <a:rPr lang="en-GB" sz="4900" b="1" dirty="0">
                <a:solidFill>
                  <a:srgbClr val="2C1A93"/>
                </a:solidFill>
                <a:latin typeface="+mn-lt"/>
              </a:rPr>
              <a:t>People were made to be together, to work together, to be in community together.</a:t>
            </a:r>
            <a:br>
              <a:rPr lang="en-GB" sz="2800" dirty="0">
                <a:solidFill>
                  <a:srgbClr val="080808"/>
                </a:solidFill>
              </a:rPr>
            </a:b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7461" y="5398157"/>
            <a:ext cx="2934814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5580" y="5117355"/>
            <a:ext cx="3496419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9271" y="5949259"/>
            <a:ext cx="1832612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3388B-F3E9-4241-9369-8F714F9E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8AD30-EC63-8D4C-B20C-7322BCAA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68" y="763358"/>
            <a:ext cx="10029724" cy="1800401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small thing could you do this week that, if we all do it, could make a difference?</a:t>
            </a:r>
            <a:br>
              <a:rPr lang="en-GB" sz="3100" dirty="0"/>
            </a:br>
            <a:endParaRPr lang="en-US" sz="31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D0A6-F36F-434B-9A6E-32C9B306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52" y="5173826"/>
            <a:ext cx="5133861" cy="14601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100" dirty="0">
                <a:latin typeface="Calibri" panose="020F0502020204030204" pitchFamily="34" charset="0"/>
                <a:cs typeface="Calibri" panose="020F0502020204030204" pitchFamily="34" charset="0"/>
              </a:rPr>
              <a:t>Perhaps you could write to a care home and let the residents know you are thinking about them or a hospital and thank them?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533ED-7E02-C143-B2FD-409BA0450013}"/>
              </a:ext>
            </a:extLst>
          </p:cNvPr>
          <p:cNvSpPr/>
          <p:nvPr/>
        </p:nvSpPr>
        <p:spPr>
          <a:xfrm>
            <a:off x="7921059" y="5173826"/>
            <a:ext cx="4046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Maybe you could record a video for people who may be on their own.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7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21793-0212-5C46-A74D-C6817E4B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7" y="864974"/>
            <a:ext cx="3460599" cy="17050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>
                <a:solidFill>
                  <a:srgbClr val="2C1A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acts of kindness,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 descr="A picture containing grass, person, outdoor, holding&#10;&#10;Description automatically generated">
            <a:extLst>
              <a:ext uri="{FF2B5EF4-FFF2-40B4-BE49-F238E27FC236}">
                <a16:creationId xmlns:a16="http://schemas.microsoft.com/office/drawing/2014/main" id="{24959AB6-9568-2044-8E3B-32B6B8E50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F5A97-17E7-AE49-A7BB-AA6D00D6A3D8}"/>
              </a:ext>
            </a:extLst>
          </p:cNvPr>
          <p:cNvSpPr/>
          <p:nvPr/>
        </p:nvSpPr>
        <p:spPr>
          <a:xfrm>
            <a:off x="1888099" y="3703161"/>
            <a:ext cx="346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C1A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all do them,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45A40-FFFC-FA46-9782-58505A30806B}"/>
              </a:ext>
            </a:extLst>
          </p:cNvPr>
          <p:cNvSpPr/>
          <p:nvPr/>
        </p:nvSpPr>
        <p:spPr>
          <a:xfrm>
            <a:off x="1933670" y="6054882"/>
            <a:ext cx="805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C1A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make a huge difference in our country right now.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68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264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Reflections</vt:lpstr>
      <vt:lpstr>We are part of a community, a society and now we are all facing the same things together. </vt:lpstr>
      <vt:lpstr>In our world, there has often been a focus on I and me, instead of ‘we’. Sometimes we have become selfish or isolated. Many in our society feel lonely. </vt:lpstr>
      <vt:lpstr>Each of us has a part to play, even if we think it is small. </vt:lpstr>
      <vt:lpstr>Amazing things can happen, if we work together. </vt:lpstr>
      <vt:lpstr>Some of you may have seen how flash mobs work.  </vt:lpstr>
      <vt:lpstr>  People were made to be together, to work together, to be in community together. </vt:lpstr>
      <vt:lpstr>What small thing could you do this week that, if we all do it, could make a difference? </vt:lpstr>
      <vt:lpstr>Individual acts of kindness,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PiXL 2</dc:creator>
  <cp:lastModifiedBy>David Smith</cp:lastModifiedBy>
  <cp:revision>4</cp:revision>
  <dcterms:created xsi:type="dcterms:W3CDTF">2020-03-24T13:08:39Z</dcterms:created>
  <dcterms:modified xsi:type="dcterms:W3CDTF">2021-07-02T09:19:50Z</dcterms:modified>
</cp:coreProperties>
</file>