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881"/>
  </p:normalViewPr>
  <p:slideViewPr>
    <p:cSldViewPr snapToGrid="0" snapToObjects="1">
      <p:cViewPr varScale="1">
        <p:scale>
          <a:sx n="81" d="100"/>
          <a:sy n="81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FE84-B70D-0E47-BB91-81E9E6139EC5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68268-7EFE-BE44-BDBB-306581338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2EA7-EEAD-3D41-AA13-D1E6DB862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51B1-BE29-BE45-82EE-B097A425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C86B-9A86-FE44-BA1A-0812D404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DFDAF-3E63-7848-B5A4-2A3D7F62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9575-4DE3-ED4E-853D-A29789BB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E2FD-727D-7649-B014-229FA6A3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5E8C9-E308-4845-8240-52895DB2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8986-F803-CF42-8C78-C9A5D152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67FF-9911-1342-B938-772B4A7C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AB7-B688-744E-BD8E-4AF98EAE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27E63-FE96-814B-8197-B270CB913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129C5-EC61-FC4A-B22B-31342B2E6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7867-796A-F340-8056-AEF5C22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0F91-784E-2545-8D64-8D9BE2A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AED6-DB8B-C244-A93D-C1B923EB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B943-90CD-D04E-A0AD-E3521304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5078-AEF8-314E-A564-E68868E1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62199-ECCF-6C4F-920E-8FE8425E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D17D-2737-694F-A544-AD59711A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D5020-D5C3-2D47-8EE2-90F845C7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5937-7AEF-AB40-8237-2A28E1C3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DEF2-7701-6240-AC36-1677F3278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D668E-A227-7B46-ACF9-97A2ED32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C2B8D-E390-2346-ABA1-8732F7FE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CF1C-0CDD-9A46-BFE4-D4BF5D96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9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8353-3A37-BF4E-9724-77B86611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C98F-6879-0348-B6C9-3DEF8A9A8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F5CD8-FF69-D543-B247-D69314D44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CD340-5FB7-B340-852D-A5F193E4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43FC6-D30E-1548-8673-8657E97A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380E0-0CC1-4D41-A3A0-256BFFEB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606B-1F21-DA4D-A40C-DF9DB14A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F4F4A-4711-1744-9FC8-854176DD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463BC-002C-7949-978F-A2025E067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9C67E-36A1-014A-AD09-780475CC9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2F51C-64B9-BB43-85F8-93E733484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B806E-D509-304C-A190-34CAC0F3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E0BC6-5237-0F4A-8014-7EBC8F4B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FD337-8449-1D43-A501-52929869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C71B-4EF8-4B49-9240-251BC1DE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2EC24-6E7E-4C4F-BE29-DA287A6B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034BD-87B7-7942-8F2E-067CEE75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E39A9-A114-0F43-8D14-49E909C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000A9-CAA8-674E-9E1B-4910D5F8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858EE-131B-6341-A59D-81C5A0E6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62AA5-7BE4-674F-8FAC-BA69789A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095-8F94-E64C-90B7-EE15D73C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0406-1E98-4243-BB07-9C291B32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20DC2-B804-FD44-9A61-1120A2C6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5DEC6-4961-5C4C-B2BF-72FC9CBC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98876-71AB-0D4D-A98D-FC485C40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02285-31EC-0146-B709-643972AA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0BFF-B8C9-DE49-AB19-0F6E7410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F6F4-8C88-1C40-B421-89C58F8DA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41140-8349-5E42-A335-09D70B497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DAF34-9AEC-C946-86EC-4BC6CDCC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FF67E-85B8-5245-B6DF-B32B82E2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18554-3FAF-1F47-84C9-475496A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A6BA9-90D1-4649-A628-43F5FEE8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E488-B165-774C-A1BD-59175B00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DCA5-14B4-FB4C-A28B-CCA5552A0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5228-FFED-BA4A-8694-8C263ABB9ACC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08681-049B-5E49-A4E6-F608F400D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31682-7D26-3641-86FD-9C7D475AF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2447-17AF-354F-8F08-81EC71D866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8.jpeg" descr="A drawing of a face&#10;&#10;Description automatically generated">
            <a:extLst>
              <a:ext uri="{FF2B5EF4-FFF2-40B4-BE49-F238E27FC236}">
                <a16:creationId xmlns:a16="http://schemas.microsoft.com/office/drawing/2014/main" id="{226893ED-F5A1-9943-9D66-F7814985E39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308" y="286746"/>
            <a:ext cx="1564396" cy="9298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6AB338-71CC-EF40-A049-2AAA4F34D1A3}"/>
              </a:ext>
            </a:extLst>
          </p:cNvPr>
          <p:cNvSpPr/>
          <p:nvPr userDrawn="1"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2C1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61B41-6D50-C246-AEBD-E34556DF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7367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6500" b="1" dirty="0">
                <a:latin typeface="+mn-lt"/>
              </a:rPr>
              <a:t>Reflections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4C8C6-CAB0-CE45-BC83-18BB0C694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383" y="3048000"/>
            <a:ext cx="9901880" cy="762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2C1A93"/>
                </a:solidFill>
              </a:rPr>
              <a:t>9: Chaos – Creating in the space</a:t>
            </a:r>
          </a:p>
        </p:txBody>
      </p:sp>
    </p:spTree>
    <p:extLst>
      <p:ext uri="{BB962C8B-B14F-4D97-AF65-F5344CB8AC3E}">
        <p14:creationId xmlns:p14="http://schemas.microsoft.com/office/powerpoint/2010/main" val="224023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711FD-9BD0-8E40-9BA5-93653C2C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sz="4700" b="1" dirty="0">
                <a:solidFill>
                  <a:srgbClr val="FFFFFF"/>
                </a:solidFill>
              </a:rPr>
              <a:t>With time to invest in that…</a:t>
            </a:r>
            <a:br>
              <a:rPr lang="en-GB" sz="4700" dirty="0">
                <a:solidFill>
                  <a:srgbClr val="FFFFFF"/>
                </a:solidFill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648B3-DA90-CE40-BF25-BB12C022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07030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instead of seeing this time as entirely chaotic, why not see it as ‘disruptive innovation’?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4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dark, water, star&#10;&#10;Description automatically generated">
            <a:extLst>
              <a:ext uri="{FF2B5EF4-FFF2-40B4-BE49-F238E27FC236}">
                <a16:creationId xmlns:a16="http://schemas.microsoft.com/office/drawing/2014/main" id="{0996452D-FF74-0F42-9749-74F45FE89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987" y="10"/>
            <a:ext cx="9755014" cy="6857990"/>
          </a:xfrm>
          <a:custGeom>
            <a:avLst/>
            <a:gdLst/>
            <a:ahLst/>
            <a:cxnLst/>
            <a:rect l="l" t="t" r="r" b="b"/>
            <a:pathLst>
              <a:path w="9755014" h="6858000">
                <a:moveTo>
                  <a:pt x="3516793" y="0"/>
                </a:moveTo>
                <a:lnTo>
                  <a:pt x="9755014" y="0"/>
                </a:lnTo>
                <a:lnTo>
                  <a:pt x="9755014" y="6858000"/>
                </a:lnTo>
                <a:lnTo>
                  <a:pt x="0" y="6858000"/>
                </a:lnTo>
                <a:lnTo>
                  <a:pt x="112947" y="6800152"/>
                </a:lnTo>
                <a:cubicBezTo>
                  <a:pt x="2182349" y="5675986"/>
                  <a:pt x="3587167" y="3483472"/>
                  <a:pt x="3587167" y="962844"/>
                </a:cubicBezTo>
                <a:cubicBezTo>
                  <a:pt x="3587167" y="733696"/>
                  <a:pt x="3575557" y="507260"/>
                  <a:pt x="3552893" y="284091"/>
                </a:cubicBezTo>
                <a:close/>
              </a:path>
            </a:pathLst>
          </a:cu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5FFC9D2-D020-45DB-B685-1D946BD5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9D002-B630-4D40-961B-562501D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452282"/>
            <a:ext cx="4151376" cy="2685408"/>
          </a:xfrm>
        </p:spPr>
        <p:txBody>
          <a:bodyPr anchor="b">
            <a:normAutofit/>
          </a:bodyPr>
          <a:lstStyle/>
          <a:p>
            <a:pPr algn="l"/>
            <a:r>
              <a:rPr lang="en-GB" sz="3800" dirty="0"/>
              <a:t>Creation, exploration, new thinking, new skills…</a:t>
            </a:r>
            <a:br>
              <a:rPr lang="en-GB" sz="3800" dirty="0"/>
            </a:b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39361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gn, holding, clock&#10;&#10;Description automatically generated">
            <a:extLst>
              <a:ext uri="{FF2B5EF4-FFF2-40B4-BE49-F238E27FC236}">
                <a16:creationId xmlns:a16="http://schemas.microsoft.com/office/drawing/2014/main" id="{41FAAD0F-28B9-6A45-BCE8-1D83CE7B7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BC05D-4252-E94C-878A-52CD38BD2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5041392" cy="390334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This chaos could be developing your ability to deal with other things in future, or could lead you to discover something that may change your life forever…</a:t>
            </a:r>
            <a:br>
              <a:rPr lang="en-US" sz="1300" dirty="0">
                <a:solidFill>
                  <a:srgbClr val="FFFFFF"/>
                </a:solidFill>
              </a:rPr>
            </a:br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23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68E18-38B4-C048-B2ED-BA3655D3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GB" sz="4900" dirty="0"/>
              <a:t>Each experience in life, positive or negative, can teach us something if we let it… </a:t>
            </a:r>
            <a:br>
              <a:rPr lang="en-GB" sz="4900" dirty="0"/>
            </a:br>
            <a:endParaRPr lang="en-US" sz="49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0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wo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9EF55769-39BA-E845-AC30-9268E4E19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F5A43320-E121-234E-9E4C-03B1D22BE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Picture 8" descr="A person sitting on a sofa&#10;&#10;Description automatically generated">
            <a:extLst>
              <a:ext uri="{FF2B5EF4-FFF2-40B4-BE49-F238E27FC236}">
                <a16:creationId xmlns:a16="http://schemas.microsoft.com/office/drawing/2014/main" id="{2E5B7F5E-60C8-084F-9F98-E6BF714681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5" name="Picture 14" descr="A person sitting on a table&#10;&#10;Description automatically generated">
            <a:extLst>
              <a:ext uri="{FF2B5EF4-FFF2-40B4-BE49-F238E27FC236}">
                <a16:creationId xmlns:a16="http://schemas.microsoft.com/office/drawing/2014/main" id="{7752EDAE-2A62-8243-A27B-1D5FFCC6B6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4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B5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8C1DF-F9C9-0D40-9D9A-0BBF6568F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697" y="3097587"/>
            <a:ext cx="4997354" cy="1498417"/>
          </a:xfrm>
        </p:spPr>
        <p:txBody>
          <a:bodyPr anchor="t">
            <a:normAutofit/>
          </a:bodyPr>
          <a:lstStyle/>
          <a:p>
            <a:pPr algn="r"/>
            <a:r>
              <a:rPr lang="en-GB" sz="3300" dirty="0">
                <a:solidFill>
                  <a:srgbClr val="FFFFFF"/>
                </a:solidFill>
                <a:latin typeface="+mn-lt"/>
              </a:rPr>
              <a:t>Embrace the opportunity within the chaos…</a:t>
            </a:r>
            <a:br>
              <a:rPr lang="en-GB" sz="3300" dirty="0">
                <a:solidFill>
                  <a:srgbClr val="FFFFFF"/>
                </a:solidFill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33CBF-AB38-F84D-9EEC-57612F591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524" y="5313671"/>
            <a:ext cx="4781953" cy="826661"/>
          </a:xfrm>
        </p:spPr>
        <p:txBody>
          <a:bodyPr anchor="b">
            <a:normAutofit fontScale="92500"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</a:rPr>
              <a:t>…because this time will pass.</a:t>
            </a:r>
          </a:p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standing on a table&#10;&#10;Description automatically generated">
            <a:extLst>
              <a:ext uri="{FF2B5EF4-FFF2-40B4-BE49-F238E27FC236}">
                <a16:creationId xmlns:a16="http://schemas.microsoft.com/office/drawing/2014/main" id="{FA03AC1D-D238-F444-9410-7DFBCEEC4F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516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BC201-32AA-5848-8047-0AA8C4D0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During this season, we all may be experiencing moments of feeling overwhelmed and a little confined to a box</a:t>
            </a:r>
            <a:r>
              <a:rPr lang="en-US" sz="3600" dirty="0"/>
              <a:t>.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C08910B-087D-FF46-A8AD-F021BF93E65A}"/>
              </a:ext>
            </a:extLst>
          </p:cNvPr>
          <p:cNvSpPr/>
          <p:nvPr/>
        </p:nvSpPr>
        <p:spPr>
          <a:xfrm>
            <a:off x="3859346" y="4578362"/>
            <a:ext cx="4473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 entirely confined to a box.</a:t>
            </a:r>
          </a:p>
        </p:txBody>
      </p:sp>
    </p:spTree>
    <p:extLst>
      <p:ext uri="{BB962C8B-B14F-4D97-AF65-F5344CB8AC3E}">
        <p14:creationId xmlns:p14="http://schemas.microsoft.com/office/powerpoint/2010/main" val="93555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CAC8681A-466A-7543-AB98-9689F5EBE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DE8A7-B099-8548-A615-D5C466DFB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3" y="1726160"/>
            <a:ext cx="2907792" cy="177963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>
                <a:solidFill>
                  <a:srgbClr val="2C1A93"/>
                </a:solidFill>
              </a:rPr>
              <a:t>Many things have been stopped.</a:t>
            </a:r>
            <a:br>
              <a:rPr lang="en-US" sz="2800" dirty="0">
                <a:solidFill>
                  <a:srgbClr val="262626"/>
                </a:solidFill>
              </a:rPr>
            </a:b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3B1EDD-3CC3-C34F-A8C9-3079E5964692}"/>
              </a:ext>
            </a:extLst>
          </p:cNvPr>
          <p:cNvSpPr txBox="1">
            <a:spLocks/>
          </p:cNvSpPr>
          <p:nvPr/>
        </p:nvSpPr>
        <p:spPr>
          <a:xfrm>
            <a:off x="6095990" y="177181"/>
            <a:ext cx="3352810" cy="190765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2C1A93"/>
                </a:solidFill>
              </a:rPr>
              <a:t>We have limited movement and contact with loved ones.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2B4B2D0-3D47-5149-9AE4-A9518CA5F08F}"/>
              </a:ext>
            </a:extLst>
          </p:cNvPr>
          <p:cNvSpPr txBox="1">
            <a:spLocks/>
          </p:cNvSpPr>
          <p:nvPr/>
        </p:nvSpPr>
        <p:spPr>
          <a:xfrm>
            <a:off x="8595360" y="2615978"/>
            <a:ext cx="3188208" cy="2011283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>
                <a:solidFill>
                  <a:srgbClr val="2C1A93"/>
                </a:solidFill>
              </a:rPr>
              <a:t>Even our shopping choices are more limited. </a:t>
            </a:r>
          </a:p>
        </p:txBody>
      </p:sp>
    </p:spTree>
    <p:extLst>
      <p:ext uri="{BB962C8B-B14F-4D97-AF65-F5344CB8AC3E}">
        <p14:creationId xmlns:p14="http://schemas.microsoft.com/office/powerpoint/2010/main" val="185962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mall, child, little, holding&#10;&#10;Description automatically generated">
            <a:extLst>
              <a:ext uri="{FF2B5EF4-FFF2-40B4-BE49-F238E27FC236}">
                <a16:creationId xmlns:a16="http://schemas.microsoft.com/office/drawing/2014/main" id="{A950DDC8-CD1C-5042-839E-7F9218924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A5954-D384-824E-A07C-BF8871A9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sz="5100" dirty="0">
                <a:solidFill>
                  <a:srgbClr val="FFFFFF"/>
                </a:solidFill>
              </a:rPr>
              <a:t>These  thoughts can be the first things we think of when we explain the ‘chaos’ of this time… </a:t>
            </a: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5E837-8943-774A-A53C-12394D05B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…notice they are negative? 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3546E-B831-0D4D-A02B-D9E15DB8B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dirty="0">
                <a:solidFill>
                  <a:srgbClr val="2C1A93"/>
                </a:solidFill>
              </a:rPr>
              <a:t>And rightly so, as there are negatives that are coming from this situation.</a:t>
            </a:r>
            <a:br>
              <a:rPr lang="en-US" sz="4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4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54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3320-B501-A84A-B159-A22E153A0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3" y="1582057"/>
            <a:ext cx="4451615" cy="445588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3200" dirty="0"/>
              <a:t>We must take a moment to remember those who are experiencing health difficulties associated with COVID-19, and Key Workers, and those who now have adverse circumstances to face as a result of this situation.</a:t>
            </a:r>
            <a:br>
              <a:rPr lang="en-GB" sz="2600" dirty="0"/>
            </a:br>
            <a:endParaRPr lang="en-US" sz="2600" dirty="0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man, table, standing&#10;&#10;Description automatically generated">
            <a:extLst>
              <a:ext uri="{FF2B5EF4-FFF2-40B4-BE49-F238E27FC236}">
                <a16:creationId xmlns:a16="http://schemas.microsoft.com/office/drawing/2014/main" id="{1B868192-EEE2-9B43-B6C2-0BF553F660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9206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ky filled with stars&#10;&#10;Description automatically generated">
            <a:extLst>
              <a:ext uri="{FF2B5EF4-FFF2-40B4-BE49-F238E27FC236}">
                <a16:creationId xmlns:a16="http://schemas.microsoft.com/office/drawing/2014/main" id="{C9734497-06AF-E646-9533-F316843AF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1E55F3-0440-FA46-868A-F811DC66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704" y="110426"/>
            <a:ext cx="10070592" cy="353498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But… what if amidst it all, we try to use the time to discover something new? About ourselves and the world around us?</a:t>
            </a:r>
            <a:br>
              <a:rPr lang="en-GB" sz="3800" dirty="0">
                <a:solidFill>
                  <a:srgbClr val="FFFFFF"/>
                </a:solidFill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5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F978B-D9F2-5746-A0AF-526FE36B3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116" y="911898"/>
            <a:ext cx="6151074" cy="2154370"/>
          </a:xfrm>
        </p:spPr>
        <p:txBody>
          <a:bodyPr anchor="b">
            <a:normAutofit/>
          </a:bodyPr>
          <a:lstStyle/>
          <a:p>
            <a:pPr algn="r"/>
            <a:r>
              <a:rPr lang="en-GB" sz="3700" dirty="0">
                <a:solidFill>
                  <a:schemeClr val="bg1"/>
                </a:solidFill>
                <a:latin typeface="+mn-lt"/>
              </a:rPr>
              <a:t>In all of this, the one main thing we do have more of is…</a:t>
            </a:r>
            <a:br>
              <a:rPr lang="en-GB" sz="3700" dirty="0">
                <a:solidFill>
                  <a:schemeClr val="bg1"/>
                </a:solidFill>
              </a:rPr>
            </a:br>
            <a:endParaRPr lang="en-US" sz="37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C8A451-B6C1-4CB1-95FC-2DBDEC61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068597"/>
            <a:ext cx="7486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439DD6-1CCF-48C6-AF10-B7018793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60607" y="4859086"/>
            <a:ext cx="5831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8E4F61C-5AB3-0548-A9BB-85E3CBB6D6FD}"/>
              </a:ext>
            </a:extLst>
          </p:cNvPr>
          <p:cNvSpPr/>
          <p:nvPr/>
        </p:nvSpPr>
        <p:spPr>
          <a:xfrm>
            <a:off x="10427481" y="4146542"/>
            <a:ext cx="1383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8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indoor, sitting, dark&#10;&#10;Description automatically generated">
            <a:extLst>
              <a:ext uri="{FF2B5EF4-FFF2-40B4-BE49-F238E27FC236}">
                <a16:creationId xmlns:a16="http://schemas.microsoft.com/office/drawing/2014/main" id="{5F34C80E-130F-E94F-9B71-DD2E2F03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8C7735-6276-4578-AF81-79F880ED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3">
            <a:extLst>
              <a:ext uri="{FF2B5EF4-FFF2-40B4-BE49-F238E27FC236}">
                <a16:creationId xmlns:a16="http://schemas.microsoft.com/office/drawing/2014/main" id="{C99FB3BE-A321-4CE6-A965-B495F53AF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3088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4BCFA-A13D-1A4A-BAEF-582526D5A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949" y="-12381"/>
            <a:ext cx="2335678" cy="1756492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2C1A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to get to know that member of the household a little better. </a:t>
            </a:r>
            <a:br>
              <a:rPr lang="en-GB" sz="2000" dirty="0"/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7C233-3C10-AF44-921F-9724AEB40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5627" y="1926559"/>
            <a:ext cx="2050885" cy="551687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solidFill>
                  <a:srgbClr val="2C1A93"/>
                </a:solidFill>
              </a:rPr>
              <a:t>Time for a phone call.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9400C3-52A1-ED40-87BA-4BFEF4EA528E}"/>
              </a:ext>
            </a:extLst>
          </p:cNvPr>
          <p:cNvSpPr/>
          <p:nvPr/>
        </p:nvSpPr>
        <p:spPr>
          <a:xfrm>
            <a:off x="5715983" y="2344062"/>
            <a:ext cx="217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2C1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to read a book.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5062E-68C3-944B-88BC-475BED1E82E0}"/>
              </a:ext>
            </a:extLst>
          </p:cNvPr>
          <p:cNvSpPr/>
          <p:nvPr/>
        </p:nvSpPr>
        <p:spPr>
          <a:xfrm>
            <a:off x="8168640" y="3456425"/>
            <a:ext cx="3547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2C1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to learn something new, or to research further into the future career you want.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84F24-CB9E-954A-92E7-998BADDAC32D}"/>
              </a:ext>
            </a:extLst>
          </p:cNvPr>
          <p:cNvSpPr/>
          <p:nvPr/>
        </p:nvSpPr>
        <p:spPr>
          <a:xfrm>
            <a:off x="6437340" y="5113890"/>
            <a:ext cx="4120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2C1A9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to focus on who you want to be, on the sort of person you want to be. </a:t>
            </a:r>
          </a:p>
        </p:txBody>
      </p:sp>
    </p:spTree>
    <p:extLst>
      <p:ext uri="{BB962C8B-B14F-4D97-AF65-F5344CB8AC3E}">
        <p14:creationId xmlns:p14="http://schemas.microsoft.com/office/powerpoint/2010/main" val="72378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356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Reflections</vt:lpstr>
      <vt:lpstr>During this season, we all may be experiencing moments of feeling overwhelmed and a little confined to a box. </vt:lpstr>
      <vt:lpstr>Many things have been stopped. </vt:lpstr>
      <vt:lpstr>These  thoughts can be the first things we think of when we explain the ‘chaos’ of this time… </vt:lpstr>
      <vt:lpstr>And rightly so, as there are negatives that are coming from this situation. </vt:lpstr>
      <vt:lpstr>We must take a moment to remember those who are experiencing health difficulties associated with COVID-19, and Key Workers, and those who now have adverse circumstances to face as a result of this situation. </vt:lpstr>
      <vt:lpstr>But… what if amidst it all, we try to use the time to discover something new? About ourselves and the world around us? </vt:lpstr>
      <vt:lpstr>In all of this, the one main thing we do have more of is… </vt:lpstr>
      <vt:lpstr>Time to get to know that member of the household a little better.  </vt:lpstr>
      <vt:lpstr>With time to invest in that… </vt:lpstr>
      <vt:lpstr>Creation, exploration, new thinking, new skills… </vt:lpstr>
      <vt:lpstr>This chaos could be developing your ability to deal with other things in future, or could lead you to discover something that may change your life forever… </vt:lpstr>
      <vt:lpstr>Each experience in life, positive or negative, can teach us something if we let it…  </vt:lpstr>
      <vt:lpstr>Embrace the opportunity within the chaos…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PiXL 2</dc:creator>
  <cp:lastModifiedBy>David Smith</cp:lastModifiedBy>
  <cp:revision>5</cp:revision>
  <dcterms:created xsi:type="dcterms:W3CDTF">2020-04-06T10:51:01Z</dcterms:created>
  <dcterms:modified xsi:type="dcterms:W3CDTF">2021-07-02T09:21:11Z</dcterms:modified>
</cp:coreProperties>
</file>