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Lee Jones" userId="2b12da96-a2d7-4a98-aa68-4785adca220e" providerId="ADAL" clId="{B2EE90B4-6643-4C21-A18D-7AC5AB30DD0F}"/>
    <pc:docChg chg="custSel modSld">
      <pc:chgData name="JaneLee Jones" userId="2b12da96-a2d7-4a98-aa68-4785adca220e" providerId="ADAL" clId="{B2EE90B4-6643-4C21-A18D-7AC5AB30DD0F}" dt="2022-02-03T11:20:29.311" v="40" actId="20577"/>
      <pc:docMkLst>
        <pc:docMk/>
      </pc:docMkLst>
      <pc:sldChg chg="modSp mod">
        <pc:chgData name="JaneLee Jones" userId="2b12da96-a2d7-4a98-aa68-4785adca220e" providerId="ADAL" clId="{B2EE90B4-6643-4C21-A18D-7AC5AB30DD0F}" dt="2022-02-03T11:20:29.311" v="40" actId="20577"/>
        <pc:sldMkLst>
          <pc:docMk/>
          <pc:sldMk cId="4170820680" sldId="256"/>
        </pc:sldMkLst>
        <pc:spChg chg="mod">
          <ac:chgData name="JaneLee Jones" userId="2b12da96-a2d7-4a98-aa68-4785adca220e" providerId="ADAL" clId="{B2EE90B4-6643-4C21-A18D-7AC5AB30DD0F}" dt="2022-02-03T11:19:48.577" v="1" actId="20577"/>
          <ac:spMkLst>
            <pc:docMk/>
            <pc:sldMk cId="4170820680" sldId="256"/>
            <ac:spMk id="2" creationId="{D4BCEDF1-8D82-4C0A-B7A0-932411630970}"/>
          </ac:spMkLst>
        </pc:spChg>
        <pc:spChg chg="mod">
          <ac:chgData name="JaneLee Jones" userId="2b12da96-a2d7-4a98-aa68-4785adca220e" providerId="ADAL" clId="{B2EE90B4-6643-4C21-A18D-7AC5AB30DD0F}" dt="2022-02-03T11:20:29.311" v="40" actId="20577"/>
          <ac:spMkLst>
            <pc:docMk/>
            <pc:sldMk cId="4170820680" sldId="256"/>
            <ac:spMk id="3" creationId="{374FE3D0-9E07-4BB3-B29A-A731A683C0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673D-EE36-44F4-8DC1-718707EC5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713B6-D007-4CF0-AAFC-098317B5C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2D0B2-8F45-4008-A1E3-F23BDFFE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1639-8DE9-421D-A247-6202BF70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BE64-24FD-4ED3-8C57-6ECB7EF0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40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8CCC-20D1-4142-9F26-4E05B486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2F48A-F5C9-4AC1-A022-DBEECE68D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1B640-1C1A-4134-9013-93237D25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CA4F6-BB13-4101-9F99-5EA00AA0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15FE-3FCC-49E3-BB0B-0BD4622A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A345F-3FB0-4DA1-96CC-5138BFDBA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43687-21F9-4D39-A93E-4AE5F2FCF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BC490-C24C-43D8-84AD-81879C5B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A8D9-2019-4B4C-A0AE-AFD8A469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DE1F1-C41F-4289-8989-7FE162B1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4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DC58D-ECF9-4DB4-BD5F-5C60CB9A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A0F5-81B8-4A01-BBFA-37596617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77F3B-08C3-490B-941B-D85E33C5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BC279-78CD-4B7E-8BE2-B062BF4B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715B6-80AC-4222-8105-4872C9A0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F75B-623B-4B71-88FB-377B42D5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2453B-6443-4C6C-818F-365BB529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DCCB-9C2A-4EFF-B97D-150C4398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31BB-DF21-42DE-A831-0B2182A0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5F53D-9116-41EC-80B5-D4EFC428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6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BB82-C721-47F8-A978-C5AA1942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CD86-C64D-43C8-9FD3-98745DEE7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AF3C0-F5E6-4485-953B-F15C4BEB9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7E1D-8322-4B4E-B750-84393368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FD72D-452A-4AF6-8F5D-06FE72AE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85D9-151F-41FF-9553-8469F813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7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A260-95E7-400D-A263-1EBE7467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8A0C5-06B7-4985-922F-F5014F472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565C1-5A1D-46E2-B704-516258ED4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97FB0-8DF7-4E25-B5AC-96A46A53E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3D600-AE58-4397-982B-DF63F617C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8505B-7912-446C-A5BF-56603058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44445-5409-4822-AAB0-3B3AA734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BB798-317B-4B89-B1DE-7615998A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3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C652-75CB-463B-AB9A-358ACF5C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3360C-0859-4AEC-9B19-457A4FE7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5D66A-D040-4966-9C79-04166D98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C2B40-DA37-4AE9-9439-252E91D1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2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C96C5-EAF5-450D-9525-9BA72D04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51BEA-C4C2-4AEB-B621-EF93DF6F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43A81-0ED2-4347-AF4F-D0AE8EED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1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DA8B-2D6A-4EC3-A182-32542F36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67F6-8D63-4229-BC32-DAD4CAF2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FFC30-340C-4C12-8DCF-D2F970E53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86FB8-6401-4BD7-9219-64AC3DF2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AA63A-9C9B-402E-85F4-D65F8333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DCDE6-D456-4933-ABB1-152D88D2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3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2FA0-6CFC-4AF7-AA78-B87C0096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FD3065-17BE-4E54-BCF3-EF4DCE913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B24F8-63BA-4CEE-B3F5-912934BED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09718-D6D7-456F-893E-9559FE9E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0259E-766F-4BFC-AB97-423FB858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9C3CA-468C-42B9-9C18-803E1319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146A9-9DE9-418D-98CA-C9FAA375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6C12-C303-49A8-AF00-C7945FAF5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C2A2-80FF-4705-AA59-E37AD6257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D668-5DFC-4331-872F-9288DDE3E05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9766E-12C9-4397-A9BF-37B740830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BB9B-E0DB-4DB6-B29C-D4EC89055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D9597-473D-4804-9AC1-3DB261C08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EDF1-8D82-4C0A-B7A0-932411630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542"/>
            <a:ext cx="9144000" cy="1441205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  <a:t>AUDITIONS!</a:t>
            </a:r>
            <a:br>
              <a:rPr lang="en-US" sz="6600" b="1" u="sng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Gill Sans Nova Ultra Bold" panose="020B0604020202020204" pitchFamily="34" charset="0"/>
              </a:rPr>
              <a:t>Summer Show July 2022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Gill Sans Nova Ultra Bold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FE3D0-9E07-4BB3-B29A-A731A683C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2505" y="1770077"/>
            <a:ext cx="6527409" cy="4743265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Acting/Singing Auditions: Thursday 24</a:t>
            </a:r>
            <a:r>
              <a:rPr lang="en-US" sz="3500" b="1" baseline="30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th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February,  3:15pm onwards in SM1</a:t>
            </a:r>
          </a:p>
          <a:p>
            <a:pPr algn="l"/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Dance auditions: Wednesday 23</a:t>
            </a:r>
            <a:r>
              <a:rPr lang="en-US" sz="3500" b="1" baseline="30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rd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February, 3:15 – 4:00pm </a:t>
            </a:r>
            <a:r>
              <a:rPr lang="en-US" sz="3500" b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in H8</a:t>
            </a:r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l"/>
            <a:endParaRPr lang="en-US" sz="35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All information regarding audition scripts, song guidance and dance requirements can be found on the school website in the Student area.</a:t>
            </a: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DBAA3B-1B61-45AC-8EA9-7FABFAE33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748"/>
            <a:ext cx="5092505" cy="531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2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404E6BE292E44B868103C3D90D5D5D" ma:contentTypeVersion="13" ma:contentTypeDescription="Create a new document." ma:contentTypeScope="" ma:versionID="f51650b696df9d4a16256c491c7b80fa">
  <xsd:schema xmlns:xsd="http://www.w3.org/2001/XMLSchema" xmlns:xs="http://www.w3.org/2001/XMLSchema" xmlns:p="http://schemas.microsoft.com/office/2006/metadata/properties" xmlns:ns2="7dd07ef3-aaa6-47cb-bd41-fe0846e4d923" xmlns:ns3="1ecd077f-e02f-4b74-b6b1-9feca6f17ef4" targetNamespace="http://schemas.microsoft.com/office/2006/metadata/properties" ma:root="true" ma:fieldsID="7db9cbbf14955ea68547676d08cb4b91" ns2:_="" ns3:_="">
    <xsd:import namespace="7dd07ef3-aaa6-47cb-bd41-fe0846e4d923"/>
    <xsd:import namespace="1ecd077f-e02f-4b74-b6b1-9feca6f17e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7ef3-aaa6-47cb-bd41-fe0846e4d9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077f-e02f-4b74-b6b1-9feca6f17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21155-0374-4856-8D46-6613A56C77B9}">
  <ds:schemaRefs>
    <ds:schemaRef ds:uri="7dd07ef3-aaa6-47cb-bd41-fe0846e4d923"/>
    <ds:schemaRef ds:uri="http://purl.org/dc/elements/1.1/"/>
    <ds:schemaRef ds:uri="1ecd077f-e02f-4b74-b6b1-9feca6f17ef4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F5E92F-B4AC-450B-8C55-E2809FA6A7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076F12-6E15-4469-A946-9EDD642679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7ef3-aaa6-47cb-bd41-fe0846e4d923"/>
    <ds:schemaRef ds:uri="1ecd077f-e02f-4b74-b6b1-9feca6f17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Gill Sans Nova Ultra Bold</vt:lpstr>
      <vt:lpstr>Office Theme</vt:lpstr>
      <vt:lpstr>AUDITIONS! Summer Show July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AUDITIONS!!</dc:title>
  <dc:creator>JaneLee Jones</dc:creator>
  <cp:lastModifiedBy>JaneLee Jones</cp:lastModifiedBy>
  <cp:revision>7</cp:revision>
  <dcterms:created xsi:type="dcterms:W3CDTF">2020-01-27T09:51:08Z</dcterms:created>
  <dcterms:modified xsi:type="dcterms:W3CDTF">2022-02-03T11:20:33Z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0x01010044404E6BE292E44B868103C3D90D5D5D</vt:lpwstr>
  </property>
</Properties>
</file>