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9673D-EE36-44F4-8DC1-718707EC52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4713B6-D007-4CF0-AAFC-098317B5C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2D0B2-8F45-4008-A1E3-F23BDFFE6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668-5DFC-4331-872F-9288DDE3E05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41639-8DE9-421D-A247-6202BF700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CBE64-24FD-4ED3-8C57-6ECB7EF0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400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88CCC-20D1-4142-9F26-4E05B486A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2F48A-F5C9-4AC1-A022-DBEECE68D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1B640-1C1A-4134-9013-93237D255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668-5DFC-4331-872F-9288DDE3E05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CA4F6-BB13-4101-9F99-5EA00AA0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D15FE-3FCC-49E3-BB0B-0BD4622A6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58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2A345F-3FB0-4DA1-96CC-5138BFDBA5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F43687-21F9-4D39-A93E-4AE5F2FCF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BC490-C24C-43D8-84AD-81879C5B7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668-5DFC-4331-872F-9288DDE3E05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0A8D9-2019-4B4C-A0AE-AFD8A4693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DE1F1-C41F-4289-8989-7FE162B18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84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DC58D-ECF9-4DB4-BD5F-5C60CB9A4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4A0F5-81B8-4A01-BBFA-375966176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77F3B-08C3-490B-941B-D85E33C5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668-5DFC-4331-872F-9288DDE3E05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BC279-78CD-4B7E-8BE2-B062BF4B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715B6-80AC-4222-8105-4872C9A04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78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9F75B-623B-4B71-88FB-377B42D50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2453B-6443-4C6C-818F-365BB5293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DDCCB-9C2A-4EFF-B97D-150C43981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668-5DFC-4331-872F-9288DDE3E05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A31BB-DF21-42DE-A831-0B2182A0E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5F53D-9116-41EC-80B5-D4EFC4286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66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7BB82-C721-47F8-A978-C5AA19428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6CD86-C64D-43C8-9FD3-98745DEE71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6AF3C0-F5E6-4485-953B-F15C4BEB9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47E1D-8322-4B4E-B750-843933683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668-5DFC-4331-872F-9288DDE3E05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9FD72D-452A-4AF6-8F5D-06FE72AE6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7A85D9-151F-41FF-9553-8469F8139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57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A260-95E7-400D-A263-1EBE7467D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8A0C5-06B7-4985-922F-F5014F472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4565C1-5A1D-46E2-B704-516258ED4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B97FB0-8DF7-4E25-B5AC-96A46A53E7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D3D600-AE58-4397-982B-DF63F617C3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88505B-7912-446C-A5BF-56603058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668-5DFC-4331-872F-9288DDE3E05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444445-5409-4822-AAB0-3B3AA734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BBB798-317B-4B89-B1DE-7615998A0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23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FC652-75CB-463B-AB9A-358ACF5C6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03360C-0859-4AEC-9B19-457A4FE7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668-5DFC-4331-872F-9288DDE3E05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55D66A-D040-4966-9C79-04166D982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CC2B40-DA37-4AE9-9439-252E91D12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12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FC96C5-EAF5-450D-9525-9BA72D04E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668-5DFC-4331-872F-9288DDE3E05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851BEA-C4C2-4AEB-B621-EF93DF6F9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43A81-0ED2-4347-AF4F-D0AE8EED2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817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8DA8B-2D6A-4EC3-A182-32542F361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867F6-8D63-4229-BC32-DAD4CAF2D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FFFC30-340C-4C12-8DCF-D2F970E53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86FB8-6401-4BD7-9219-64AC3DF2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668-5DFC-4331-872F-9288DDE3E05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7AA63A-9C9B-402E-85F4-D65F8333A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DCDE6-D456-4933-ABB1-152D88D2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33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22FA0-6CFC-4AF7-AA78-B87C0096F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FD3065-17BE-4E54-BCF3-EF4DCE913A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AB24F8-63BA-4CEE-B3F5-912934BED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09718-D6D7-456F-893E-9559FE9E0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668-5DFC-4331-872F-9288DDE3E05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20259E-766F-4BFC-AB97-423FB858F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9C3CA-468C-42B9-9C18-803E1319F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48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B146A9-9DE9-418D-98CA-C9FAA3756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66C12-C303-49A8-AF00-C7945FAF5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4C2A2-80FF-4705-AA59-E37AD62572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BD668-5DFC-4331-872F-9288DDE3E05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9766E-12C9-4397-A9BF-37B7408304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ABB9B-E0DB-4DB6-B29C-D4EC89055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5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CEDF1-8D82-4C0A-B7A0-9324116309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542"/>
            <a:ext cx="9144000" cy="1441205"/>
          </a:xfrm>
        </p:spPr>
        <p:txBody>
          <a:bodyPr>
            <a:noAutofit/>
          </a:bodyPr>
          <a:lstStyle/>
          <a:p>
            <a:r>
              <a:rPr lang="en-US" sz="6600" b="1" u="sng" dirty="0">
                <a:solidFill>
                  <a:schemeClr val="accent2">
                    <a:lumMod val="75000"/>
                  </a:schemeClr>
                </a:solidFill>
                <a:latin typeface="Gill Sans Nova Ultra Bold" panose="020B0604020202020204" pitchFamily="34" charset="0"/>
              </a:rPr>
              <a:t>AUDITIONS!</a:t>
            </a:r>
            <a:br>
              <a:rPr lang="en-US" sz="6600" b="1" u="sng" dirty="0">
                <a:solidFill>
                  <a:schemeClr val="accent2">
                    <a:lumMod val="75000"/>
                  </a:schemeClr>
                </a:solidFill>
                <a:latin typeface="Gill Sans Nova Ultra Bold" panose="020B0604020202020204" pitchFamily="34" charset="0"/>
              </a:rPr>
            </a:b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Gill Sans Nova Ultra Bold" panose="020B0604020202020204" pitchFamily="34" charset="0"/>
              </a:rPr>
              <a:t>Summer Show July 2020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latin typeface="Gill Sans Nova Ultra Bold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4FE3D0-9E07-4BB3-B29A-A731A683C0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2505" y="1770077"/>
            <a:ext cx="6527409" cy="4743265"/>
          </a:xfrm>
        </p:spPr>
        <p:txBody>
          <a:bodyPr>
            <a:normAutofit fontScale="77500" lnSpcReduction="20000"/>
          </a:bodyPr>
          <a:lstStyle/>
          <a:p>
            <a: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Acting/Singing Auditions: Wednesday 12</a:t>
            </a:r>
            <a:r>
              <a:rPr lang="en-US" sz="3500" b="1" baseline="30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th</a:t>
            </a:r>
            <a: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February,  3:15pm onwards in SM1</a:t>
            </a:r>
          </a:p>
          <a:p>
            <a:pPr algn="l"/>
            <a:endParaRPr lang="en-US" sz="3500" b="1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Dance auditions: Thursday 13</a:t>
            </a:r>
            <a:r>
              <a:rPr lang="en-US" sz="3500" b="1" baseline="30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th</a:t>
            </a:r>
            <a: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February, 3:15 – 4:00pm in the middle hall</a:t>
            </a:r>
          </a:p>
          <a:p>
            <a:pPr algn="l"/>
            <a:endParaRPr lang="en-US" sz="3500" b="1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All information regarding audition scripts, song guidance and dance requirements can be found on the school website in </a:t>
            </a:r>
            <a:r>
              <a:rPr lang="en-US" sz="3500" b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the Student area.</a:t>
            </a:r>
            <a:endParaRPr lang="en-US" sz="3500" b="1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DBAA3B-1B61-45AC-8EA9-7FABFAE33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3748"/>
            <a:ext cx="5092505" cy="5319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820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57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Gill Sans Nova Ultra Bold</vt:lpstr>
      <vt:lpstr>Office Theme</vt:lpstr>
      <vt:lpstr>AUDITIONS! Summer Show July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AUDITIONS!!</dc:title>
  <dc:creator>JaneLee Jones</dc:creator>
  <cp:lastModifiedBy>David Smith</cp:lastModifiedBy>
  <cp:revision>7</cp:revision>
  <dcterms:created xsi:type="dcterms:W3CDTF">2020-01-27T09:51:08Z</dcterms:created>
  <dcterms:modified xsi:type="dcterms:W3CDTF">2020-01-30T16:22:25Z</dcterms:modified>
</cp:coreProperties>
</file>